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70" r:id="rId4"/>
    <p:sldId id="271" r:id="rId5"/>
    <p:sldId id="272" r:id="rId6"/>
    <p:sldId id="273" r:id="rId7"/>
    <p:sldId id="258" r:id="rId8"/>
    <p:sldId id="260" r:id="rId9"/>
    <p:sldId id="261" r:id="rId10"/>
    <p:sldId id="262" r:id="rId11"/>
    <p:sldId id="263" r:id="rId12"/>
    <p:sldId id="264" r:id="rId13"/>
    <p:sldId id="265" r:id="rId14"/>
    <p:sldId id="266" r:id="rId15"/>
    <p:sldId id="267" r:id="rId16"/>
    <p:sldId id="268" r:id="rId17"/>
    <p:sldId id="269"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Hero Bold" panose="020B0604020202020204" charset="0"/>
      <p:regular r:id="rId24"/>
    </p:embeddedFont>
    <p:embeddedFont>
      <p:font typeface="Marykate"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8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1932E-3BB1-4BE8-B60C-7C4486DB97A6}"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806C1-CE3B-4AD6-AB4C-EA89AD625997}" type="slidenum">
              <a:rPr lang="en-US" smtClean="0"/>
              <a:t>‹#›</a:t>
            </a:fld>
            <a:endParaRPr lang="en-US"/>
          </a:p>
        </p:txBody>
      </p:sp>
    </p:spTree>
    <p:extLst>
      <p:ext uri="{BB962C8B-B14F-4D97-AF65-F5344CB8AC3E}">
        <p14:creationId xmlns:p14="http://schemas.microsoft.com/office/powerpoint/2010/main" val="1481764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806C1-CE3B-4AD6-AB4C-EA89AD625997}" type="slidenum">
              <a:rPr lang="en-US" smtClean="0"/>
              <a:t>4</a:t>
            </a:fld>
            <a:endParaRPr lang="en-US"/>
          </a:p>
        </p:txBody>
      </p:sp>
    </p:spTree>
    <p:extLst>
      <p:ext uri="{BB962C8B-B14F-4D97-AF65-F5344CB8AC3E}">
        <p14:creationId xmlns:p14="http://schemas.microsoft.com/office/powerpoint/2010/main" val="97255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sv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sv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6.svg"/><Relationship Id="rId10" Type="http://schemas.openxmlformats.org/officeDocument/2006/relationships/image" Target="../media/image46.svg"/><Relationship Id="rId4" Type="http://schemas.openxmlformats.org/officeDocument/2006/relationships/image" Target="../media/image15.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51.png"/><Relationship Id="rId2" Type="http://schemas.openxmlformats.org/officeDocument/2006/relationships/image" Target="../media/image1.png"/><Relationship Id="rId16"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50.svg"/><Relationship Id="rId5" Type="http://schemas.openxmlformats.org/officeDocument/2006/relationships/image" Target="../media/image4.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sv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4.sv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16.svg"/><Relationship Id="rId10" Type="http://schemas.openxmlformats.org/officeDocument/2006/relationships/image" Target="../media/image60.svg"/><Relationship Id="rId4" Type="http://schemas.openxmlformats.org/officeDocument/2006/relationships/image" Target="../media/image15.png"/><Relationship Id="rId9" Type="http://schemas.openxmlformats.org/officeDocument/2006/relationships/image" Target="../media/image59.png"/><Relationship Id="rId14" Type="http://schemas.openxmlformats.org/officeDocument/2006/relationships/image" Target="../media/image64.sv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6.svg"/><Relationship Id="rId5" Type="http://schemas.openxmlformats.org/officeDocument/2006/relationships/image" Target="../media/image16.svg"/><Relationship Id="rId10" Type="http://schemas.openxmlformats.org/officeDocument/2006/relationships/image" Target="../media/image65.png"/><Relationship Id="rId4" Type="http://schemas.openxmlformats.org/officeDocument/2006/relationships/image" Target="../media/image15.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6.svg"/><Relationship Id="rId5" Type="http://schemas.openxmlformats.org/officeDocument/2006/relationships/image" Target="../media/image16.svg"/><Relationship Id="rId10" Type="http://schemas.openxmlformats.org/officeDocument/2006/relationships/image" Target="../media/image65.png"/><Relationship Id="rId4" Type="http://schemas.openxmlformats.org/officeDocument/2006/relationships/image" Target="../media/image15.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2.wdp"/><Relationship Id="rId3"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1.wdp"/><Relationship Id="rId5" Type="http://schemas.openxmlformats.org/officeDocument/2006/relationships/image" Target="../media/image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6.svg"/><Relationship Id="rId12"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22.png"/><Relationship Id="rId1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5.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4.svg"/><Relationship Id="rId9" Type="http://schemas.openxmlformats.org/officeDocument/2006/relationships/image" Target="../media/image21.png"/><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16.svg"/><Relationship Id="rId12"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16.svg"/><Relationship Id="rId12"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svg"/><Relationship Id="rId7" Type="http://schemas.openxmlformats.org/officeDocument/2006/relationships/image" Target="../media/image2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svg"/><Relationship Id="rId5" Type="http://schemas.openxmlformats.org/officeDocument/2006/relationships/image" Target="../media/image16.svg"/><Relationship Id="rId10"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svg"/><Relationship Id="rId7" Type="http://schemas.openxmlformats.org/officeDocument/2006/relationships/image" Target="../media/image3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FEF"/>
        </a:solidFill>
        <a:effectLst/>
      </p:bgPr>
    </p:bg>
    <p:spTree>
      <p:nvGrpSpPr>
        <p:cNvPr id="1" name=""/>
        <p:cNvGrpSpPr/>
        <p:nvPr/>
      </p:nvGrpSpPr>
      <p:grpSpPr>
        <a:xfrm>
          <a:off x="0" y="0"/>
          <a:ext cx="0" cy="0"/>
          <a:chOff x="0" y="0"/>
          <a:chExt cx="0" cy="0"/>
        </a:xfrm>
      </p:grpSpPr>
      <p:sp>
        <p:nvSpPr>
          <p:cNvPr id="2" name="Freeform 2"/>
          <p:cNvSpPr/>
          <p:nvPr/>
        </p:nvSpPr>
        <p:spPr>
          <a:xfrm flipH="1" flipV="1">
            <a:off x="12217643" y="-57150"/>
            <a:ext cx="6070357" cy="4812137"/>
          </a:xfrm>
          <a:custGeom>
            <a:avLst/>
            <a:gdLst/>
            <a:ahLst/>
            <a:cxnLst/>
            <a:rect l="l" t="t" r="r" b="b"/>
            <a:pathLst>
              <a:path w="6070357" h="4812137">
                <a:moveTo>
                  <a:pt x="6070357" y="4812137"/>
                </a:moveTo>
                <a:lnTo>
                  <a:pt x="0" y="4812137"/>
                </a:lnTo>
                <a:lnTo>
                  <a:pt x="0" y="0"/>
                </a:lnTo>
                <a:lnTo>
                  <a:pt x="6070357" y="0"/>
                </a:lnTo>
                <a:lnTo>
                  <a:pt x="6070357" y="4812137"/>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646269">
            <a:off x="8645567" y="51123"/>
            <a:ext cx="7315200" cy="1955153"/>
          </a:xfrm>
          <a:custGeom>
            <a:avLst/>
            <a:gdLst/>
            <a:ahLst/>
            <a:cxnLst/>
            <a:rect l="l" t="t" r="r" b="b"/>
            <a:pathLst>
              <a:path w="7315200" h="1955153">
                <a:moveTo>
                  <a:pt x="0" y="0"/>
                </a:moveTo>
                <a:lnTo>
                  <a:pt x="7315200" y="0"/>
                </a:lnTo>
                <a:lnTo>
                  <a:pt x="7315200" y="1955154"/>
                </a:lnTo>
                <a:lnTo>
                  <a:pt x="0" y="1955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1814" y="4812137"/>
            <a:ext cx="1878630" cy="1009182"/>
          </a:xfrm>
          <a:custGeom>
            <a:avLst/>
            <a:gdLst/>
            <a:ahLst/>
            <a:cxnLst/>
            <a:rect l="l" t="t" r="r" b="b"/>
            <a:pathLst>
              <a:path w="1878630" h="1009182">
                <a:moveTo>
                  <a:pt x="0" y="0"/>
                </a:moveTo>
                <a:lnTo>
                  <a:pt x="1878630" y="0"/>
                </a:lnTo>
                <a:lnTo>
                  <a:pt x="1878630" y="1009182"/>
                </a:lnTo>
                <a:lnTo>
                  <a:pt x="0" y="1009182"/>
                </a:lnTo>
                <a:lnTo>
                  <a:pt x="0" y="0"/>
                </a:lnTo>
                <a:close/>
              </a:path>
            </a:pathLst>
          </a:custGeom>
          <a:blipFill>
            <a:blip r:embed="rId6">
              <a:alphaModFix amt="42000"/>
              <a:extLst>
                <a:ext uri="{96DAC541-7B7A-43D3-8B79-37D633B846F1}">
                  <asvg:svgBlip xmlns:asvg="http://schemas.microsoft.com/office/drawing/2016/SVG/main" r:embed="rId7"/>
                </a:ext>
              </a:extLst>
            </a:blip>
            <a:stretch>
              <a:fillRect l="-19638" t="-66784" r="-177516" b="-213390"/>
            </a:stretch>
          </a:blipFill>
        </p:spPr>
      </p:sp>
      <p:sp>
        <p:nvSpPr>
          <p:cNvPr id="5" name="Freeform 5"/>
          <p:cNvSpPr/>
          <p:nvPr/>
        </p:nvSpPr>
        <p:spPr>
          <a:xfrm>
            <a:off x="0" y="5512963"/>
            <a:ext cx="6070357" cy="4812137"/>
          </a:xfrm>
          <a:custGeom>
            <a:avLst/>
            <a:gdLst/>
            <a:ahLst/>
            <a:cxnLst/>
            <a:rect l="l" t="t" r="r" b="b"/>
            <a:pathLst>
              <a:path w="6070357" h="4812137">
                <a:moveTo>
                  <a:pt x="0" y="0"/>
                </a:moveTo>
                <a:lnTo>
                  <a:pt x="6070357" y="0"/>
                </a:lnTo>
                <a:lnTo>
                  <a:pt x="6070357" y="4812137"/>
                </a:lnTo>
                <a:lnTo>
                  <a:pt x="0" y="481213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rot="9456702" flipV="1">
            <a:off x="5406437" y="8462194"/>
            <a:ext cx="5957258" cy="1592213"/>
          </a:xfrm>
          <a:custGeom>
            <a:avLst/>
            <a:gdLst/>
            <a:ahLst/>
            <a:cxnLst/>
            <a:rect l="l" t="t" r="r" b="b"/>
            <a:pathLst>
              <a:path w="5957258" h="1592213">
                <a:moveTo>
                  <a:pt x="0" y="1592212"/>
                </a:moveTo>
                <a:lnTo>
                  <a:pt x="5957258" y="1592212"/>
                </a:lnTo>
                <a:lnTo>
                  <a:pt x="5957258" y="0"/>
                </a:lnTo>
                <a:lnTo>
                  <a:pt x="0" y="0"/>
                </a:lnTo>
                <a:lnTo>
                  <a:pt x="0" y="159221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flipV="1">
            <a:off x="-953357" y="2497797"/>
            <a:ext cx="2771332" cy="1237278"/>
          </a:xfrm>
          <a:custGeom>
            <a:avLst/>
            <a:gdLst/>
            <a:ahLst/>
            <a:cxnLst/>
            <a:rect l="l" t="t" r="r" b="b"/>
            <a:pathLst>
              <a:path w="2771332" h="1237278">
                <a:moveTo>
                  <a:pt x="2771331" y="1237278"/>
                </a:moveTo>
                <a:lnTo>
                  <a:pt x="0" y="1237278"/>
                </a:lnTo>
                <a:lnTo>
                  <a:pt x="0" y="0"/>
                </a:lnTo>
                <a:lnTo>
                  <a:pt x="2771331" y="0"/>
                </a:lnTo>
                <a:lnTo>
                  <a:pt x="2771331" y="1237278"/>
                </a:lnTo>
                <a:close/>
              </a:path>
            </a:pathLst>
          </a:custGeom>
          <a:blipFill>
            <a:blip r:embed="rId6">
              <a:alphaModFix amt="42000"/>
              <a:extLst>
                <a:ext uri="{96DAC541-7B7A-43D3-8B79-37D633B846F1}">
                  <asvg:svgBlip xmlns:asvg="http://schemas.microsoft.com/office/drawing/2016/SVG/main" r:embed="rId7"/>
                </a:ext>
              </a:extLst>
            </a:blip>
            <a:stretch>
              <a:fillRect l="-156172" t="-50714" b="-243635"/>
            </a:stretch>
          </a:blipFill>
        </p:spPr>
      </p:sp>
      <p:sp>
        <p:nvSpPr>
          <p:cNvPr id="8" name="Freeform 8"/>
          <p:cNvSpPr/>
          <p:nvPr/>
        </p:nvSpPr>
        <p:spPr>
          <a:xfrm>
            <a:off x="749797" y="0"/>
            <a:ext cx="4081687" cy="3581680"/>
          </a:xfrm>
          <a:custGeom>
            <a:avLst/>
            <a:gdLst/>
            <a:ahLst/>
            <a:cxnLst/>
            <a:rect l="l" t="t" r="r" b="b"/>
            <a:pathLst>
              <a:path w="4081687" h="3581680">
                <a:moveTo>
                  <a:pt x="0" y="0"/>
                </a:moveTo>
                <a:lnTo>
                  <a:pt x="4081687" y="0"/>
                </a:lnTo>
                <a:lnTo>
                  <a:pt x="4081687" y="3581680"/>
                </a:lnTo>
                <a:lnTo>
                  <a:pt x="0" y="3581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632988" y="1115630"/>
            <a:ext cx="14496244" cy="8012469"/>
          </a:xfrm>
          <a:custGeom>
            <a:avLst/>
            <a:gdLst/>
            <a:ahLst/>
            <a:cxnLst/>
            <a:rect l="l" t="t" r="r" b="b"/>
            <a:pathLst>
              <a:path w="14496244" h="8012469">
                <a:moveTo>
                  <a:pt x="0" y="0"/>
                </a:moveTo>
                <a:lnTo>
                  <a:pt x="14496244" y="0"/>
                </a:lnTo>
                <a:lnTo>
                  <a:pt x="14496244" y="8012469"/>
                </a:lnTo>
                <a:lnTo>
                  <a:pt x="0" y="80124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4116785" y="3296971"/>
            <a:ext cx="10054430" cy="4431983"/>
          </a:xfrm>
          <a:prstGeom prst="rect">
            <a:avLst/>
          </a:prstGeom>
        </p:spPr>
        <p:txBody>
          <a:bodyPr wrap="square" lIns="0" tIns="0" rIns="0" bIns="0" rtlCol="0" anchor="t">
            <a:spAutoFit/>
          </a:bodyPr>
          <a:lstStyle/>
          <a:p>
            <a:pPr algn="ctr"/>
            <a:r>
              <a:rPr lang="en-US" sz="7200" spc="800" dirty="0" err="1">
                <a:solidFill>
                  <a:schemeClr val="bg1"/>
                </a:solidFill>
                <a:latin typeface="Marykate"/>
              </a:rPr>
              <a:t>Rancang</a:t>
            </a:r>
            <a:r>
              <a:rPr lang="en-US" sz="7200" spc="800" dirty="0">
                <a:solidFill>
                  <a:schemeClr val="bg1"/>
                </a:solidFill>
                <a:latin typeface="Marykate"/>
              </a:rPr>
              <a:t> </a:t>
            </a:r>
            <a:r>
              <a:rPr lang="en-US" sz="7200" spc="800" dirty="0" err="1">
                <a:solidFill>
                  <a:schemeClr val="bg1"/>
                </a:solidFill>
                <a:latin typeface="Marykate"/>
              </a:rPr>
              <a:t>Bangun</a:t>
            </a:r>
            <a:r>
              <a:rPr lang="en-US" sz="7200" spc="800" dirty="0">
                <a:solidFill>
                  <a:schemeClr val="bg1"/>
                </a:solidFill>
                <a:latin typeface="Marykate"/>
              </a:rPr>
              <a:t> Content Management System</a:t>
            </a:r>
          </a:p>
          <a:p>
            <a:pPr algn="ctr"/>
            <a:r>
              <a:rPr lang="en-US" sz="7200" spc="800" dirty="0">
                <a:solidFill>
                  <a:srgbClr val="F7FFEF"/>
                </a:solidFill>
                <a:latin typeface="Marykate"/>
              </a:rPr>
              <a:t>Untuk Situs Web </a:t>
            </a:r>
            <a:r>
              <a:rPr lang="en-US" sz="7200" spc="800" dirty="0" err="1">
                <a:solidFill>
                  <a:srgbClr val="F7FFEF"/>
                </a:solidFill>
                <a:latin typeface="Marykate"/>
              </a:rPr>
              <a:t>Instansi</a:t>
            </a:r>
            <a:r>
              <a:rPr lang="en-US" sz="7200" spc="800" dirty="0">
                <a:solidFill>
                  <a:srgbClr val="F7FFEF"/>
                </a:solidFill>
                <a:latin typeface="Marykate"/>
              </a:rPr>
              <a:t> </a:t>
            </a:r>
            <a:r>
              <a:rPr lang="en-US" sz="7200" spc="800" dirty="0" err="1">
                <a:solidFill>
                  <a:srgbClr val="F7FFEF"/>
                </a:solidFill>
                <a:latin typeface="Marykate"/>
              </a:rPr>
              <a:t>Pemerintah</a:t>
            </a:r>
            <a:r>
              <a:rPr lang="en-US" sz="7200" spc="800" dirty="0">
                <a:solidFill>
                  <a:srgbClr val="F7FFEF"/>
                </a:solidFill>
                <a:latin typeface="Marykate"/>
              </a:rPr>
              <a:t> </a:t>
            </a:r>
          </a:p>
        </p:txBody>
      </p:sp>
      <p:sp>
        <p:nvSpPr>
          <p:cNvPr id="11" name="Freeform 11"/>
          <p:cNvSpPr/>
          <p:nvPr/>
        </p:nvSpPr>
        <p:spPr>
          <a:xfrm>
            <a:off x="12096926" y="6891088"/>
            <a:ext cx="5569902" cy="2886222"/>
          </a:xfrm>
          <a:custGeom>
            <a:avLst/>
            <a:gdLst/>
            <a:ahLst/>
            <a:cxnLst/>
            <a:rect l="l" t="t" r="r" b="b"/>
            <a:pathLst>
              <a:path w="5569902" h="2886222">
                <a:moveTo>
                  <a:pt x="0" y="0"/>
                </a:moveTo>
                <a:lnTo>
                  <a:pt x="5569902" y="0"/>
                </a:lnTo>
                <a:lnTo>
                  <a:pt x="5569902" y="2886221"/>
                </a:lnTo>
                <a:lnTo>
                  <a:pt x="0" y="28862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8211359" y="-1223091"/>
            <a:ext cx="2721047" cy="2715889"/>
          </a:xfrm>
          <a:custGeom>
            <a:avLst/>
            <a:gdLst/>
            <a:ahLst/>
            <a:cxnLst/>
            <a:rect l="l" t="t" r="r" b="b"/>
            <a:pathLst>
              <a:path w="2721047" h="2715889">
                <a:moveTo>
                  <a:pt x="0" y="0"/>
                </a:moveTo>
                <a:lnTo>
                  <a:pt x="2721047" y="0"/>
                </a:lnTo>
                <a:lnTo>
                  <a:pt x="2721047" y="2715888"/>
                </a:lnTo>
                <a:lnTo>
                  <a:pt x="0" y="2715888"/>
                </a:lnTo>
                <a:lnTo>
                  <a:pt x="0" y="0"/>
                </a:lnTo>
                <a:close/>
              </a:path>
            </a:pathLst>
          </a:custGeom>
          <a:blipFill>
            <a:blip r:embed="rId6">
              <a:alphaModFix amt="42000"/>
              <a:extLst>
                <a:ext uri="{96DAC541-7B7A-43D3-8B79-37D633B846F1}">
                  <asvg:svgBlip xmlns:asvg="http://schemas.microsoft.com/office/drawing/2016/SVG/main" r:embed="rId7"/>
                </a:ext>
              </a:extLst>
            </a:blip>
            <a:stretch>
              <a:fillRect l="-160906" t="-23104" b="-56550"/>
            </a:stretch>
          </a:blipFill>
        </p:spPr>
      </p:sp>
      <p:sp>
        <p:nvSpPr>
          <p:cNvPr id="13" name="Freeform 13"/>
          <p:cNvSpPr/>
          <p:nvPr/>
        </p:nvSpPr>
        <p:spPr>
          <a:xfrm>
            <a:off x="16127373" y="4812137"/>
            <a:ext cx="2850311" cy="1531159"/>
          </a:xfrm>
          <a:custGeom>
            <a:avLst/>
            <a:gdLst/>
            <a:ahLst/>
            <a:cxnLst/>
            <a:rect l="l" t="t" r="r" b="b"/>
            <a:pathLst>
              <a:path w="2850311" h="1531159">
                <a:moveTo>
                  <a:pt x="0" y="0"/>
                </a:moveTo>
                <a:lnTo>
                  <a:pt x="2850311" y="0"/>
                </a:lnTo>
                <a:lnTo>
                  <a:pt x="2850311" y="1531159"/>
                </a:lnTo>
                <a:lnTo>
                  <a:pt x="0" y="1531159"/>
                </a:lnTo>
                <a:lnTo>
                  <a:pt x="0" y="0"/>
                </a:lnTo>
                <a:close/>
              </a:path>
            </a:pathLst>
          </a:custGeom>
          <a:blipFill>
            <a:blip r:embed="rId6">
              <a:alphaModFix amt="42000"/>
              <a:extLst>
                <a:ext uri="{96DAC541-7B7A-43D3-8B79-37D633B846F1}">
                  <asvg:svgBlip xmlns:asvg="http://schemas.microsoft.com/office/drawing/2016/SVG/main" r:embed="rId7"/>
                </a:ext>
              </a:extLst>
            </a:blip>
            <a:stretch>
              <a:fillRect l="-19638" t="-66784" r="-177516" b="-213390"/>
            </a:stretch>
          </a:blipFill>
        </p:spPr>
      </p:sp>
      <p:sp>
        <p:nvSpPr>
          <p:cNvPr id="14" name="Freeform 14"/>
          <p:cNvSpPr/>
          <p:nvPr/>
        </p:nvSpPr>
        <p:spPr>
          <a:xfrm>
            <a:off x="5968916" y="7517268"/>
            <a:ext cx="6350168" cy="1801138"/>
          </a:xfrm>
          <a:custGeom>
            <a:avLst/>
            <a:gdLst/>
            <a:ahLst/>
            <a:cxnLst/>
            <a:rect l="l" t="t" r="r" b="b"/>
            <a:pathLst>
              <a:path w="6350168" h="1801138">
                <a:moveTo>
                  <a:pt x="0" y="0"/>
                </a:moveTo>
                <a:lnTo>
                  <a:pt x="6350168" y="0"/>
                </a:lnTo>
                <a:lnTo>
                  <a:pt x="6350168" y="1801139"/>
                </a:lnTo>
                <a:lnTo>
                  <a:pt x="0" y="180113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6885953" y="8039100"/>
            <a:ext cx="4467847" cy="711862"/>
          </a:xfrm>
          <a:prstGeom prst="rect">
            <a:avLst/>
          </a:prstGeom>
        </p:spPr>
        <p:txBody>
          <a:bodyPr wrap="square" lIns="0" tIns="0" rIns="0" bIns="0" rtlCol="0" anchor="t">
            <a:spAutoFit/>
          </a:bodyPr>
          <a:lstStyle/>
          <a:p>
            <a:pPr algn="ctr">
              <a:lnSpc>
                <a:spcPts val="6243"/>
              </a:lnSpc>
              <a:spcBef>
                <a:spcPct val="0"/>
              </a:spcBef>
            </a:pPr>
            <a:r>
              <a:rPr lang="en-US" sz="4459" spc="468" dirty="0">
                <a:solidFill>
                  <a:srgbClr val="F7FFEF"/>
                </a:solidFill>
                <a:latin typeface="Marykate"/>
              </a:rPr>
              <a:t>KELOMPOK DINO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4" name="TextBox 4"/>
          <p:cNvSpPr txBox="1"/>
          <p:nvPr/>
        </p:nvSpPr>
        <p:spPr>
          <a:xfrm>
            <a:off x="1900260" y="2524125"/>
            <a:ext cx="14076728" cy="5105400"/>
          </a:xfrm>
          <a:prstGeom prst="rect">
            <a:avLst/>
          </a:prstGeom>
        </p:spPr>
        <p:txBody>
          <a:bodyPr lIns="0" tIns="0" rIns="0" bIns="0" rtlCol="0" anchor="t">
            <a:spAutoFit/>
          </a:bodyPr>
          <a:lstStyle/>
          <a:p>
            <a:pPr algn="ctr">
              <a:lnSpc>
                <a:spcPts val="6750"/>
              </a:lnSpc>
            </a:pPr>
            <a:r>
              <a:rPr lang="en-US" sz="4500" spc="166">
                <a:solidFill>
                  <a:srgbClr val="5C7635"/>
                </a:solidFill>
                <a:latin typeface="Marykate"/>
              </a:rPr>
              <a:t>Metodologi penelitian yang digunakan dalam ini mengikuti langkah-langkah perancangan metodologi Rational Unified Process (RUP) yang terbagi menjadi tiga proses, yaitu </a:t>
            </a:r>
          </a:p>
          <a:p>
            <a:pPr algn="ctr">
              <a:lnSpc>
                <a:spcPts val="6750"/>
              </a:lnSpc>
            </a:pPr>
            <a:r>
              <a:rPr lang="en-US" sz="4500" spc="166">
                <a:solidFill>
                  <a:srgbClr val="5C7635"/>
                </a:solidFill>
                <a:latin typeface="Marykate"/>
              </a:rPr>
              <a:t>1. Inception</a:t>
            </a:r>
          </a:p>
          <a:p>
            <a:pPr algn="ctr">
              <a:lnSpc>
                <a:spcPts val="6750"/>
              </a:lnSpc>
            </a:pPr>
            <a:r>
              <a:rPr lang="en-US" sz="4500" spc="166">
                <a:solidFill>
                  <a:srgbClr val="5C7635"/>
                </a:solidFill>
                <a:latin typeface="Marykate"/>
              </a:rPr>
              <a:t> 2. Elaboration</a:t>
            </a:r>
          </a:p>
          <a:p>
            <a:pPr algn="ctr">
              <a:lnSpc>
                <a:spcPts val="6750"/>
              </a:lnSpc>
            </a:pPr>
            <a:r>
              <a:rPr lang="en-US" sz="4500" spc="166">
                <a:solidFill>
                  <a:srgbClr val="5C7635"/>
                </a:solidFill>
                <a:latin typeface="Marykate"/>
              </a:rPr>
              <a:t>3. Construction</a:t>
            </a:r>
          </a:p>
        </p:txBody>
      </p:sp>
      <p:sp>
        <p:nvSpPr>
          <p:cNvPr id="5" name="Freeform 5"/>
          <p:cNvSpPr/>
          <p:nvPr/>
        </p:nvSpPr>
        <p:spPr>
          <a:xfrm>
            <a:off x="528072" y="4513145"/>
            <a:ext cx="5967998" cy="5139938"/>
          </a:xfrm>
          <a:custGeom>
            <a:avLst/>
            <a:gdLst/>
            <a:ahLst/>
            <a:cxnLst/>
            <a:rect l="l" t="t" r="r" b="b"/>
            <a:pathLst>
              <a:path w="5967998" h="5139938">
                <a:moveTo>
                  <a:pt x="0" y="0"/>
                </a:moveTo>
                <a:lnTo>
                  <a:pt x="5967997" y="0"/>
                </a:lnTo>
                <a:lnTo>
                  <a:pt x="5967997" y="5139938"/>
                </a:lnTo>
                <a:lnTo>
                  <a:pt x="0" y="5139938"/>
                </a:lnTo>
                <a:lnTo>
                  <a:pt x="0" y="0"/>
                </a:lnTo>
                <a:close/>
              </a:path>
            </a:pathLst>
          </a:custGeom>
          <a:blipFill>
            <a:blip r:embed="rId6"/>
            <a:stretch>
              <a:fillRect/>
            </a:stretch>
          </a:blipFill>
        </p:spPr>
      </p:sp>
      <p:sp>
        <p:nvSpPr>
          <p:cNvPr id="6" name="Freeform 6"/>
          <p:cNvSpPr/>
          <p:nvPr/>
        </p:nvSpPr>
        <p:spPr>
          <a:xfrm>
            <a:off x="11221772" y="5579779"/>
            <a:ext cx="6614673" cy="1503335"/>
          </a:xfrm>
          <a:custGeom>
            <a:avLst/>
            <a:gdLst/>
            <a:ahLst/>
            <a:cxnLst/>
            <a:rect l="l" t="t" r="r" b="b"/>
            <a:pathLst>
              <a:path w="6614673" h="1503335">
                <a:moveTo>
                  <a:pt x="0" y="0"/>
                </a:moveTo>
                <a:lnTo>
                  <a:pt x="6614673" y="0"/>
                </a:lnTo>
                <a:lnTo>
                  <a:pt x="6614673" y="1503335"/>
                </a:lnTo>
                <a:lnTo>
                  <a:pt x="0" y="1503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2557777" y="7083114"/>
            <a:ext cx="4701523" cy="2744514"/>
          </a:xfrm>
          <a:custGeom>
            <a:avLst/>
            <a:gdLst/>
            <a:ahLst/>
            <a:cxnLst/>
            <a:rect l="l" t="t" r="r" b="b"/>
            <a:pathLst>
              <a:path w="4701523" h="2744514">
                <a:moveTo>
                  <a:pt x="0" y="0"/>
                </a:moveTo>
                <a:lnTo>
                  <a:pt x="4701523" y="0"/>
                </a:lnTo>
                <a:lnTo>
                  <a:pt x="4701523" y="2744514"/>
                </a:lnTo>
                <a:lnTo>
                  <a:pt x="0" y="2744514"/>
                </a:lnTo>
                <a:lnTo>
                  <a:pt x="0" y="0"/>
                </a:lnTo>
                <a:close/>
              </a:path>
            </a:pathLst>
          </a:custGeom>
          <a:blipFill>
            <a:blip r:embed="rId9"/>
            <a:stretch>
              <a:fillRect/>
            </a:stretch>
          </a:blipFill>
        </p:spPr>
      </p:sp>
      <p:sp>
        <p:nvSpPr>
          <p:cNvPr id="8" name="TextBox 8"/>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RESEARCH METHODS [METODE PENELITIAN]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4" name="Freeform 4"/>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TextBox 5"/>
          <p:cNvSpPr txBox="1"/>
          <p:nvPr/>
        </p:nvSpPr>
        <p:spPr>
          <a:xfrm>
            <a:off x="2105636" y="2594140"/>
            <a:ext cx="14076728" cy="6819900"/>
          </a:xfrm>
          <a:prstGeom prst="rect">
            <a:avLst/>
          </a:prstGeom>
        </p:spPr>
        <p:txBody>
          <a:bodyPr lIns="0" tIns="0" rIns="0" bIns="0" rtlCol="0" anchor="t">
            <a:spAutoFit/>
          </a:bodyPr>
          <a:lstStyle/>
          <a:p>
            <a:pPr algn="ctr">
              <a:lnSpc>
                <a:spcPts val="6750"/>
              </a:lnSpc>
            </a:pPr>
            <a:r>
              <a:rPr lang="en-US" sz="4500" spc="166" dirty="0">
                <a:solidFill>
                  <a:srgbClr val="5C7635"/>
                </a:solidFill>
                <a:latin typeface="Marykate"/>
              </a:rPr>
              <a:t>Hasil </a:t>
            </a:r>
            <a:r>
              <a:rPr lang="en-US" sz="4500" spc="166" dirty="0" err="1">
                <a:solidFill>
                  <a:srgbClr val="5C7635"/>
                </a:solidFill>
                <a:latin typeface="Marykate"/>
              </a:rPr>
              <a:t>dari</a:t>
            </a:r>
            <a:r>
              <a:rPr lang="en-US" sz="4500" spc="166" dirty="0">
                <a:solidFill>
                  <a:srgbClr val="5C7635"/>
                </a:solidFill>
                <a:latin typeface="Marykate"/>
              </a:rPr>
              <a:t> penelitian yang </a:t>
            </a:r>
            <a:r>
              <a:rPr lang="en-US" sz="4500" spc="166" dirty="0" err="1">
                <a:solidFill>
                  <a:srgbClr val="5C7635"/>
                </a:solidFill>
                <a:latin typeface="Marykate"/>
              </a:rPr>
              <a:t>dilakukan</a:t>
            </a:r>
            <a:r>
              <a:rPr lang="en-US" sz="4500" spc="166" dirty="0">
                <a:solidFill>
                  <a:srgbClr val="5C7635"/>
                </a:solidFill>
                <a:latin typeface="Marykate"/>
              </a:rPr>
              <a:t> dengan </a:t>
            </a:r>
            <a:r>
              <a:rPr lang="en-US" sz="4500" spc="166" dirty="0" err="1">
                <a:solidFill>
                  <a:srgbClr val="5C7635"/>
                </a:solidFill>
                <a:latin typeface="Marykate"/>
              </a:rPr>
              <a:t>mengembangkan</a:t>
            </a:r>
            <a:r>
              <a:rPr lang="en-US" sz="4500" spc="166" dirty="0">
                <a:solidFill>
                  <a:srgbClr val="5C7635"/>
                </a:solidFill>
                <a:latin typeface="Marykate"/>
              </a:rPr>
              <a:t> aplikasi Content Management System (CMS) </a:t>
            </a:r>
            <a:r>
              <a:rPr lang="en-US" sz="4500" spc="166" dirty="0" err="1">
                <a:solidFill>
                  <a:srgbClr val="5C7635"/>
                </a:solidFill>
                <a:latin typeface="Marykate"/>
              </a:rPr>
              <a:t>berbasis</a:t>
            </a:r>
            <a:r>
              <a:rPr lang="en-US" sz="4500" spc="166" dirty="0">
                <a:solidFill>
                  <a:srgbClr val="5C7635"/>
                </a:solidFill>
                <a:latin typeface="Marykate"/>
              </a:rPr>
              <a:t> web untuk </a:t>
            </a:r>
            <a:r>
              <a:rPr lang="en-US" sz="4500" spc="166" dirty="0" err="1">
                <a:solidFill>
                  <a:srgbClr val="5C7635"/>
                </a:solidFill>
                <a:latin typeface="Marykate"/>
              </a:rPr>
              <a:t>instansi</a:t>
            </a:r>
            <a:r>
              <a:rPr lang="en-US" sz="4500" spc="166" dirty="0">
                <a:solidFill>
                  <a:srgbClr val="5C7635"/>
                </a:solidFill>
                <a:latin typeface="Marykate"/>
              </a:rPr>
              <a:t> </a:t>
            </a:r>
            <a:r>
              <a:rPr lang="en-US" sz="4500" spc="166" dirty="0" err="1">
                <a:solidFill>
                  <a:srgbClr val="5C7635"/>
                </a:solidFill>
                <a:latin typeface="Marykate"/>
              </a:rPr>
              <a:t>pemerintah</a:t>
            </a:r>
            <a:r>
              <a:rPr lang="en-US" sz="4500" spc="166" dirty="0">
                <a:solidFill>
                  <a:srgbClr val="5C7635"/>
                </a:solidFill>
                <a:latin typeface="Marykate"/>
              </a:rPr>
              <a:t> di </a:t>
            </a:r>
            <a:r>
              <a:rPr lang="en-US" sz="4500" spc="166" dirty="0" err="1">
                <a:solidFill>
                  <a:srgbClr val="5C7635"/>
                </a:solidFill>
                <a:latin typeface="Marykate"/>
              </a:rPr>
              <a:t>Kabupaten</a:t>
            </a:r>
            <a:r>
              <a:rPr lang="en-US" sz="4500" spc="166" dirty="0">
                <a:solidFill>
                  <a:srgbClr val="5C7635"/>
                </a:solidFill>
                <a:latin typeface="Marykate"/>
              </a:rPr>
              <a:t> </a:t>
            </a:r>
            <a:r>
              <a:rPr lang="en-US" sz="4500" spc="166" dirty="0" err="1">
                <a:solidFill>
                  <a:srgbClr val="5C7635"/>
                </a:solidFill>
                <a:latin typeface="Marykate"/>
              </a:rPr>
              <a:t>Garut</a:t>
            </a:r>
            <a:r>
              <a:rPr lang="en-US" sz="4500" spc="166" dirty="0">
                <a:solidFill>
                  <a:srgbClr val="5C7635"/>
                </a:solidFill>
                <a:latin typeface="Marykate"/>
              </a:rPr>
              <a:t> dapat </a:t>
            </a:r>
            <a:r>
              <a:rPr lang="en-US" sz="4500" spc="166" dirty="0" err="1">
                <a:solidFill>
                  <a:srgbClr val="5C7635"/>
                </a:solidFill>
                <a:latin typeface="Marykate"/>
              </a:rPr>
              <a:t>membantu</a:t>
            </a:r>
            <a:r>
              <a:rPr lang="en-US" sz="4500" spc="166" dirty="0">
                <a:solidFill>
                  <a:srgbClr val="5C7635"/>
                </a:solidFill>
                <a:latin typeface="Marykate"/>
              </a:rPr>
              <a:t> </a:t>
            </a:r>
            <a:r>
              <a:rPr lang="en-US" sz="4500" spc="166" dirty="0" err="1">
                <a:solidFill>
                  <a:srgbClr val="5C7635"/>
                </a:solidFill>
                <a:latin typeface="Marykate"/>
              </a:rPr>
              <a:t>menyelesaikan</a:t>
            </a:r>
            <a:r>
              <a:rPr lang="en-US" sz="4500" spc="166" dirty="0">
                <a:solidFill>
                  <a:srgbClr val="5C7635"/>
                </a:solidFill>
                <a:latin typeface="Marykate"/>
              </a:rPr>
              <a:t> beberapa </a:t>
            </a:r>
            <a:r>
              <a:rPr lang="en-US" sz="4500" spc="166" dirty="0" err="1">
                <a:solidFill>
                  <a:srgbClr val="5C7635"/>
                </a:solidFill>
                <a:latin typeface="Marykate"/>
              </a:rPr>
              <a:t>permasalahan</a:t>
            </a:r>
            <a:r>
              <a:rPr lang="en-US" sz="4500" spc="166" dirty="0">
                <a:solidFill>
                  <a:srgbClr val="5C7635"/>
                </a:solidFill>
                <a:latin typeface="Marykate"/>
              </a:rPr>
              <a:t> </a:t>
            </a:r>
            <a:r>
              <a:rPr lang="en-US" sz="4500" spc="166" dirty="0" err="1">
                <a:solidFill>
                  <a:srgbClr val="5C7635"/>
                </a:solidFill>
                <a:latin typeface="Marykate"/>
              </a:rPr>
              <a:t>diantaranya</a:t>
            </a:r>
            <a:r>
              <a:rPr lang="en-US" sz="4500" spc="166" dirty="0">
                <a:solidFill>
                  <a:srgbClr val="5C7635"/>
                </a:solidFill>
                <a:latin typeface="Marykate"/>
              </a:rPr>
              <a:t> : </a:t>
            </a:r>
          </a:p>
          <a:p>
            <a:pPr algn="ctr">
              <a:lnSpc>
                <a:spcPts val="6750"/>
              </a:lnSpc>
            </a:pPr>
            <a:r>
              <a:rPr lang="en-US" sz="4500" spc="166" dirty="0">
                <a:solidFill>
                  <a:srgbClr val="5C7635"/>
                </a:solidFill>
                <a:latin typeface="Marykate"/>
              </a:rPr>
              <a:t>1. </a:t>
            </a:r>
            <a:r>
              <a:rPr lang="en-US" sz="4500" spc="166" dirty="0" err="1">
                <a:solidFill>
                  <a:srgbClr val="5C7635"/>
                </a:solidFill>
                <a:latin typeface="Marykate"/>
              </a:rPr>
              <a:t>Efektivitas</a:t>
            </a:r>
            <a:r>
              <a:rPr lang="en-US" sz="4500" spc="166" dirty="0">
                <a:solidFill>
                  <a:srgbClr val="5C7635"/>
                </a:solidFill>
                <a:latin typeface="Marykate"/>
              </a:rPr>
              <a:t> </a:t>
            </a:r>
            <a:r>
              <a:rPr lang="en-US" sz="4500" spc="166" dirty="0" err="1">
                <a:solidFill>
                  <a:srgbClr val="5C7635"/>
                </a:solidFill>
                <a:latin typeface="Marykate"/>
              </a:rPr>
              <a:t>Komunikasi</a:t>
            </a:r>
            <a:endParaRPr lang="en-US" sz="4500" spc="166" dirty="0">
              <a:solidFill>
                <a:srgbClr val="5C7635"/>
              </a:solidFill>
              <a:latin typeface="Marykate"/>
            </a:endParaRPr>
          </a:p>
          <a:p>
            <a:pPr algn="ctr">
              <a:lnSpc>
                <a:spcPts val="6750"/>
              </a:lnSpc>
            </a:pPr>
            <a:r>
              <a:rPr lang="en-US" sz="4500" spc="166" dirty="0">
                <a:solidFill>
                  <a:srgbClr val="5C7635"/>
                </a:solidFill>
                <a:latin typeface="Marykate"/>
              </a:rPr>
              <a:t>2. Interaksi yang Lebih </a:t>
            </a:r>
            <a:r>
              <a:rPr lang="en-US" sz="4500" spc="166" dirty="0" err="1">
                <a:solidFill>
                  <a:srgbClr val="5C7635"/>
                </a:solidFill>
                <a:latin typeface="Marykate"/>
              </a:rPr>
              <a:t>Baik</a:t>
            </a:r>
            <a:endParaRPr lang="en-US" sz="4500" spc="166" dirty="0">
              <a:solidFill>
                <a:srgbClr val="5C7635"/>
              </a:solidFill>
              <a:latin typeface="Marykate"/>
            </a:endParaRPr>
          </a:p>
          <a:p>
            <a:pPr algn="ctr">
              <a:lnSpc>
                <a:spcPts val="6750"/>
              </a:lnSpc>
            </a:pPr>
            <a:r>
              <a:rPr lang="en-US" sz="4500" spc="166" dirty="0">
                <a:solidFill>
                  <a:srgbClr val="5C7635"/>
                </a:solidFill>
                <a:latin typeface="Marykate"/>
              </a:rPr>
              <a:t>3. </a:t>
            </a:r>
            <a:r>
              <a:rPr lang="en-US" sz="4500" spc="166" dirty="0" err="1">
                <a:solidFill>
                  <a:srgbClr val="5C7635"/>
                </a:solidFill>
                <a:latin typeface="Marykate"/>
              </a:rPr>
              <a:t>Transparansi</a:t>
            </a:r>
            <a:r>
              <a:rPr lang="en-US" sz="4500" spc="166" dirty="0">
                <a:solidFill>
                  <a:srgbClr val="5C7635"/>
                </a:solidFill>
                <a:latin typeface="Marykate"/>
              </a:rPr>
              <a:t> Informasi</a:t>
            </a:r>
          </a:p>
          <a:p>
            <a:pPr algn="ctr">
              <a:lnSpc>
                <a:spcPts val="6750"/>
              </a:lnSpc>
            </a:pPr>
            <a:r>
              <a:rPr lang="en-US" sz="4500" spc="166" dirty="0">
                <a:solidFill>
                  <a:srgbClr val="5C7635"/>
                </a:solidFill>
                <a:latin typeface="Marykate"/>
              </a:rPr>
              <a:t>4. </a:t>
            </a:r>
            <a:r>
              <a:rPr lang="en-US" sz="4500" spc="166" dirty="0" err="1">
                <a:solidFill>
                  <a:srgbClr val="5C7635"/>
                </a:solidFill>
                <a:latin typeface="Marykate"/>
              </a:rPr>
              <a:t>Peningkatan</a:t>
            </a:r>
            <a:r>
              <a:rPr lang="en-US" sz="4500" spc="166" dirty="0">
                <a:solidFill>
                  <a:srgbClr val="5C7635"/>
                </a:solidFill>
                <a:latin typeface="Marykate"/>
              </a:rPr>
              <a:t> </a:t>
            </a:r>
            <a:r>
              <a:rPr lang="en-US" sz="4500" spc="166" dirty="0" err="1">
                <a:solidFill>
                  <a:srgbClr val="5C7635"/>
                </a:solidFill>
                <a:latin typeface="Marykate"/>
              </a:rPr>
              <a:t>Pelayanan</a:t>
            </a:r>
            <a:r>
              <a:rPr lang="en-US" sz="4500" spc="166" dirty="0">
                <a:solidFill>
                  <a:srgbClr val="5C7635"/>
                </a:solidFill>
                <a:latin typeface="Marykate"/>
              </a:rPr>
              <a:t> </a:t>
            </a:r>
            <a:r>
              <a:rPr lang="en-US" sz="4500" spc="166" dirty="0" err="1">
                <a:solidFill>
                  <a:srgbClr val="5C7635"/>
                </a:solidFill>
                <a:latin typeface="Marykate"/>
              </a:rPr>
              <a:t>Publik</a:t>
            </a:r>
            <a:r>
              <a:rPr lang="en-US" sz="4500" spc="166" dirty="0">
                <a:solidFill>
                  <a:srgbClr val="5C7635"/>
                </a:solidFill>
                <a:latin typeface="Marykate"/>
              </a:rPr>
              <a:t> </a:t>
            </a:r>
          </a:p>
        </p:txBody>
      </p:sp>
      <p:sp>
        <p:nvSpPr>
          <p:cNvPr id="6" name="Freeform 6"/>
          <p:cNvSpPr/>
          <p:nvPr/>
        </p:nvSpPr>
        <p:spPr>
          <a:xfrm>
            <a:off x="0" y="5637095"/>
            <a:ext cx="6042630" cy="3980583"/>
          </a:xfrm>
          <a:custGeom>
            <a:avLst/>
            <a:gdLst/>
            <a:ahLst/>
            <a:cxnLst/>
            <a:rect l="l" t="t" r="r" b="b"/>
            <a:pathLst>
              <a:path w="6042630" h="3980583">
                <a:moveTo>
                  <a:pt x="0" y="0"/>
                </a:moveTo>
                <a:lnTo>
                  <a:pt x="6042630" y="0"/>
                </a:lnTo>
                <a:lnTo>
                  <a:pt x="6042630" y="3980583"/>
                </a:lnTo>
                <a:lnTo>
                  <a:pt x="0" y="3980583"/>
                </a:lnTo>
                <a:lnTo>
                  <a:pt x="0" y="0"/>
                </a:lnTo>
                <a:close/>
              </a:path>
            </a:pathLst>
          </a:custGeom>
          <a:blipFill>
            <a:blip r:embed="rId6"/>
            <a:stretch>
              <a:fillRect/>
            </a:stretch>
          </a:blipFill>
        </p:spPr>
      </p:sp>
      <p:sp>
        <p:nvSpPr>
          <p:cNvPr id="7" name="Freeform 7"/>
          <p:cNvSpPr/>
          <p:nvPr/>
        </p:nvSpPr>
        <p:spPr>
          <a:xfrm>
            <a:off x="12563126" y="6762772"/>
            <a:ext cx="5205845" cy="3435858"/>
          </a:xfrm>
          <a:custGeom>
            <a:avLst/>
            <a:gdLst/>
            <a:ahLst/>
            <a:cxnLst/>
            <a:rect l="l" t="t" r="r" b="b"/>
            <a:pathLst>
              <a:path w="5205845" h="3435858">
                <a:moveTo>
                  <a:pt x="0" y="0"/>
                </a:moveTo>
                <a:lnTo>
                  <a:pt x="5205846" y="0"/>
                </a:lnTo>
                <a:lnTo>
                  <a:pt x="5205846" y="3435858"/>
                </a:lnTo>
                <a:lnTo>
                  <a:pt x="0" y="34358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959329" y="357900"/>
            <a:ext cx="4599941" cy="3462501"/>
          </a:xfrm>
          <a:custGeom>
            <a:avLst/>
            <a:gdLst/>
            <a:ahLst/>
            <a:cxnLst/>
            <a:rect l="l" t="t" r="r" b="b"/>
            <a:pathLst>
              <a:path w="4599941" h="3462501">
                <a:moveTo>
                  <a:pt x="0" y="0"/>
                </a:moveTo>
                <a:lnTo>
                  <a:pt x="4599942" y="0"/>
                </a:lnTo>
                <a:lnTo>
                  <a:pt x="4599942" y="3462501"/>
                </a:lnTo>
                <a:lnTo>
                  <a:pt x="0" y="34625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DISCUSSION RESULT [HASIL &amp; PEMBAHASAN]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flipH="1" flipV="1">
            <a:off x="12936985" y="-69897"/>
            <a:ext cx="5351015" cy="4241895"/>
          </a:xfrm>
          <a:custGeom>
            <a:avLst/>
            <a:gdLst/>
            <a:ahLst/>
            <a:cxnLst/>
            <a:rect l="l" t="t" r="r" b="b"/>
            <a:pathLst>
              <a:path w="5351015" h="4241895">
                <a:moveTo>
                  <a:pt x="5351015" y="4241895"/>
                </a:moveTo>
                <a:lnTo>
                  <a:pt x="0" y="4241895"/>
                </a:lnTo>
                <a:lnTo>
                  <a:pt x="0" y="0"/>
                </a:lnTo>
                <a:lnTo>
                  <a:pt x="5351015" y="0"/>
                </a:lnTo>
                <a:lnTo>
                  <a:pt x="5351015" y="4241895"/>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5" name="Freeform 5"/>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6" name="Freeform 6"/>
          <p:cNvSpPr/>
          <p:nvPr/>
        </p:nvSpPr>
        <p:spPr>
          <a:xfrm>
            <a:off x="15105552" y="4646232"/>
            <a:ext cx="4307496" cy="5640768"/>
          </a:xfrm>
          <a:custGeom>
            <a:avLst/>
            <a:gdLst/>
            <a:ahLst/>
            <a:cxnLst/>
            <a:rect l="l" t="t" r="r" b="b"/>
            <a:pathLst>
              <a:path w="4307496" h="5640768">
                <a:moveTo>
                  <a:pt x="0" y="0"/>
                </a:moveTo>
                <a:lnTo>
                  <a:pt x="4307496" y="0"/>
                </a:lnTo>
                <a:lnTo>
                  <a:pt x="4307496" y="5640768"/>
                </a:lnTo>
                <a:lnTo>
                  <a:pt x="0" y="56407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12086" y="5574504"/>
            <a:ext cx="3187100" cy="4114800"/>
          </a:xfrm>
          <a:custGeom>
            <a:avLst/>
            <a:gdLst/>
            <a:ahLst/>
            <a:cxnLst/>
            <a:rect l="l" t="t" r="r" b="b"/>
            <a:pathLst>
              <a:path w="3187100" h="4114800">
                <a:moveTo>
                  <a:pt x="0" y="0"/>
                </a:moveTo>
                <a:lnTo>
                  <a:pt x="3187100" y="0"/>
                </a:lnTo>
                <a:lnTo>
                  <a:pt x="31871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713013" y="6603204"/>
            <a:ext cx="2743823" cy="3086100"/>
          </a:xfrm>
          <a:custGeom>
            <a:avLst/>
            <a:gdLst/>
            <a:ahLst/>
            <a:cxnLst/>
            <a:rect l="l" t="t" r="r" b="b"/>
            <a:pathLst>
              <a:path w="2743823" h="3086100">
                <a:moveTo>
                  <a:pt x="0" y="0"/>
                </a:moveTo>
                <a:lnTo>
                  <a:pt x="2743823" y="0"/>
                </a:lnTo>
                <a:lnTo>
                  <a:pt x="2743823" y="3086100"/>
                </a:lnTo>
                <a:lnTo>
                  <a:pt x="0" y="30861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2062229" y="6762772"/>
            <a:ext cx="2681095" cy="3201307"/>
          </a:xfrm>
          <a:custGeom>
            <a:avLst/>
            <a:gdLst/>
            <a:ahLst/>
            <a:cxnLst/>
            <a:rect l="l" t="t" r="r" b="b"/>
            <a:pathLst>
              <a:path w="2681095" h="3201307">
                <a:moveTo>
                  <a:pt x="0" y="0"/>
                </a:moveTo>
                <a:lnTo>
                  <a:pt x="2681095" y="0"/>
                </a:lnTo>
                <a:lnTo>
                  <a:pt x="2681095" y="3201307"/>
                </a:lnTo>
                <a:lnTo>
                  <a:pt x="0" y="3201307"/>
                </a:lnTo>
                <a:lnTo>
                  <a:pt x="0" y="0"/>
                </a:lnTo>
                <a:close/>
              </a:path>
            </a:pathLst>
          </a:custGeom>
          <a:blipFill>
            <a:blip r:embed="rId14"/>
            <a:stretch>
              <a:fillRect/>
            </a:stretch>
          </a:blipFill>
        </p:spPr>
      </p:sp>
      <p:sp>
        <p:nvSpPr>
          <p:cNvPr id="10" name="Freeform 10"/>
          <p:cNvSpPr/>
          <p:nvPr/>
        </p:nvSpPr>
        <p:spPr>
          <a:xfrm>
            <a:off x="7775711" y="7156174"/>
            <a:ext cx="3924568" cy="2533130"/>
          </a:xfrm>
          <a:custGeom>
            <a:avLst/>
            <a:gdLst/>
            <a:ahLst/>
            <a:cxnLst/>
            <a:rect l="l" t="t" r="r" b="b"/>
            <a:pathLst>
              <a:path w="3924568" h="2533130">
                <a:moveTo>
                  <a:pt x="0" y="0"/>
                </a:moveTo>
                <a:lnTo>
                  <a:pt x="3924568" y="0"/>
                </a:lnTo>
                <a:lnTo>
                  <a:pt x="3924568" y="2533130"/>
                </a:lnTo>
                <a:lnTo>
                  <a:pt x="0" y="253313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DISCUSSION RESULT [HASIL &amp; PEMBAHASAN]</a:t>
            </a:r>
          </a:p>
        </p:txBody>
      </p:sp>
      <p:sp>
        <p:nvSpPr>
          <p:cNvPr id="12" name="TextBox 12"/>
          <p:cNvSpPr txBox="1"/>
          <p:nvPr/>
        </p:nvSpPr>
        <p:spPr>
          <a:xfrm>
            <a:off x="2105636" y="3179645"/>
            <a:ext cx="14076728" cy="2533650"/>
          </a:xfrm>
          <a:prstGeom prst="rect">
            <a:avLst/>
          </a:prstGeom>
        </p:spPr>
        <p:txBody>
          <a:bodyPr lIns="0" tIns="0" rIns="0" bIns="0" rtlCol="0" anchor="t">
            <a:spAutoFit/>
          </a:bodyPr>
          <a:lstStyle/>
          <a:p>
            <a:pPr algn="ctr">
              <a:lnSpc>
                <a:spcPts val="6750"/>
              </a:lnSpc>
            </a:pPr>
            <a:r>
              <a:rPr lang="en-US" sz="4500" spc="166">
                <a:solidFill>
                  <a:srgbClr val="5C7635"/>
                </a:solidFill>
                <a:latin typeface="Marykate"/>
              </a:rPr>
              <a:t>Setelah permasalahan dalam penelitian terselesaikan dan aplikasi Content Management System (CMS) berhasil dikembangkan, beberapa hasil yang dapat diperoleh adalah: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flipH="1" flipV="1">
            <a:off x="12936985" y="-69897"/>
            <a:ext cx="5351015" cy="4241895"/>
          </a:xfrm>
          <a:custGeom>
            <a:avLst/>
            <a:gdLst/>
            <a:ahLst/>
            <a:cxnLst/>
            <a:rect l="l" t="t" r="r" b="b"/>
            <a:pathLst>
              <a:path w="5351015" h="4241895">
                <a:moveTo>
                  <a:pt x="5351015" y="4241895"/>
                </a:moveTo>
                <a:lnTo>
                  <a:pt x="0" y="4241895"/>
                </a:lnTo>
                <a:lnTo>
                  <a:pt x="0" y="0"/>
                </a:lnTo>
                <a:lnTo>
                  <a:pt x="5351015" y="0"/>
                </a:lnTo>
                <a:lnTo>
                  <a:pt x="5351015" y="4241895"/>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0" y="6422243"/>
            <a:ext cx="4971391" cy="3940957"/>
          </a:xfrm>
          <a:custGeom>
            <a:avLst/>
            <a:gdLst/>
            <a:ahLst/>
            <a:cxnLst/>
            <a:rect l="l" t="t" r="r" b="b"/>
            <a:pathLst>
              <a:path w="4971391" h="3940957">
                <a:moveTo>
                  <a:pt x="0" y="0"/>
                </a:moveTo>
                <a:lnTo>
                  <a:pt x="4971391" y="0"/>
                </a:lnTo>
                <a:lnTo>
                  <a:pt x="4971391" y="3940957"/>
                </a:lnTo>
                <a:lnTo>
                  <a:pt x="0" y="3940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rot="-1665412">
            <a:off x="13493241" y="8346495"/>
            <a:ext cx="5898468" cy="1576500"/>
          </a:xfrm>
          <a:custGeom>
            <a:avLst/>
            <a:gdLst/>
            <a:ahLst/>
            <a:cxnLst/>
            <a:rect l="l" t="t" r="r" b="b"/>
            <a:pathLst>
              <a:path w="5898468" h="1576500">
                <a:moveTo>
                  <a:pt x="0" y="0"/>
                </a:moveTo>
                <a:lnTo>
                  <a:pt x="5898468" y="0"/>
                </a:lnTo>
                <a:lnTo>
                  <a:pt x="5898468" y="1576500"/>
                </a:lnTo>
                <a:lnTo>
                  <a:pt x="0" y="1576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7" name="Freeform 7"/>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8" name="TextBox 8"/>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DISCUSSION RESULT [HASIL &amp; PEMBAHASAN]</a:t>
            </a:r>
          </a:p>
        </p:txBody>
      </p:sp>
      <p:sp>
        <p:nvSpPr>
          <p:cNvPr id="9" name="TextBox 9"/>
          <p:cNvSpPr txBox="1"/>
          <p:nvPr/>
        </p:nvSpPr>
        <p:spPr>
          <a:xfrm>
            <a:off x="2105636" y="2594140"/>
            <a:ext cx="14076728" cy="7677150"/>
          </a:xfrm>
          <a:prstGeom prst="rect">
            <a:avLst/>
          </a:prstGeom>
        </p:spPr>
        <p:txBody>
          <a:bodyPr lIns="0" tIns="0" rIns="0" bIns="0" rtlCol="0" anchor="t">
            <a:spAutoFit/>
          </a:bodyPr>
          <a:lstStyle/>
          <a:p>
            <a:pPr algn="ctr">
              <a:lnSpc>
                <a:spcPts val="6750"/>
              </a:lnSpc>
            </a:pPr>
            <a:r>
              <a:rPr lang="en-US" sz="4500" spc="166">
                <a:solidFill>
                  <a:srgbClr val="5C7635"/>
                </a:solidFill>
                <a:latin typeface="Marykate"/>
              </a:rPr>
              <a:t>1. Meningkatnya efisiensi dalam penyampaian informasi dari instansi pemerintahan kepada masyarakat melalui media website resmi.</a:t>
            </a:r>
          </a:p>
          <a:p>
            <a:pPr algn="ctr">
              <a:lnSpc>
                <a:spcPts val="6750"/>
              </a:lnSpc>
            </a:pPr>
            <a:r>
              <a:rPr lang="en-US" sz="4500" spc="166">
                <a:solidFill>
                  <a:srgbClr val="5C7635"/>
                </a:solidFill>
                <a:latin typeface="Marykate"/>
              </a:rPr>
              <a:t>2. Terbentuknya interaksi yang lebih baik antara instansi pemerintahan dan masyarakat melalui fitur pesan dan komentar yang disediakan dalam aplikasi CMS.</a:t>
            </a:r>
          </a:p>
          <a:p>
            <a:pPr algn="ctr">
              <a:lnSpc>
                <a:spcPts val="6750"/>
              </a:lnSpc>
            </a:pPr>
            <a:r>
              <a:rPr lang="en-US" sz="4500" spc="166">
                <a:solidFill>
                  <a:srgbClr val="5C7635"/>
                </a:solidFill>
                <a:latin typeface="Marykate"/>
              </a:rPr>
              <a:t>3. Peningkatan transparansi informasi dan partisipasi masyarakat dalam hal pelayanan publik dan kegiatan pemerintahan di daerah setempat.</a:t>
            </a:r>
          </a:p>
          <a:p>
            <a:pPr algn="ctr">
              <a:lnSpc>
                <a:spcPts val="6750"/>
              </a:lnSpc>
            </a:pPr>
            <a:endParaRPr lang="en-US" sz="4500" spc="166">
              <a:solidFill>
                <a:srgbClr val="5C7635"/>
              </a:solidFill>
              <a:latin typeface="Marykat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flipH="1" flipV="1">
            <a:off x="12936985" y="-69897"/>
            <a:ext cx="5351015" cy="4241895"/>
          </a:xfrm>
          <a:custGeom>
            <a:avLst/>
            <a:gdLst/>
            <a:ahLst/>
            <a:cxnLst/>
            <a:rect l="l" t="t" r="r" b="b"/>
            <a:pathLst>
              <a:path w="5351015" h="4241895">
                <a:moveTo>
                  <a:pt x="5351015" y="4241895"/>
                </a:moveTo>
                <a:lnTo>
                  <a:pt x="0" y="4241895"/>
                </a:lnTo>
                <a:lnTo>
                  <a:pt x="0" y="0"/>
                </a:lnTo>
                <a:lnTo>
                  <a:pt x="5351015" y="0"/>
                </a:lnTo>
                <a:lnTo>
                  <a:pt x="5351015" y="4241895"/>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0" y="6422243"/>
            <a:ext cx="4971391" cy="3940957"/>
          </a:xfrm>
          <a:custGeom>
            <a:avLst/>
            <a:gdLst/>
            <a:ahLst/>
            <a:cxnLst/>
            <a:rect l="l" t="t" r="r" b="b"/>
            <a:pathLst>
              <a:path w="4971391" h="3940957">
                <a:moveTo>
                  <a:pt x="0" y="0"/>
                </a:moveTo>
                <a:lnTo>
                  <a:pt x="4971391" y="0"/>
                </a:lnTo>
                <a:lnTo>
                  <a:pt x="4971391" y="3940957"/>
                </a:lnTo>
                <a:lnTo>
                  <a:pt x="0" y="3940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rot="-1665412">
            <a:off x="13493241" y="8346495"/>
            <a:ext cx="5898468" cy="1576500"/>
          </a:xfrm>
          <a:custGeom>
            <a:avLst/>
            <a:gdLst/>
            <a:ahLst/>
            <a:cxnLst/>
            <a:rect l="l" t="t" r="r" b="b"/>
            <a:pathLst>
              <a:path w="5898468" h="1576500">
                <a:moveTo>
                  <a:pt x="0" y="0"/>
                </a:moveTo>
                <a:lnTo>
                  <a:pt x="5898468" y="0"/>
                </a:lnTo>
                <a:lnTo>
                  <a:pt x="5898468" y="1576500"/>
                </a:lnTo>
                <a:lnTo>
                  <a:pt x="0" y="1576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7" name="Freeform 7"/>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8" name="TextBox 8"/>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DISCUSSION RESULT [HASIL &amp; PEMBAHASAN]</a:t>
            </a:r>
          </a:p>
        </p:txBody>
      </p:sp>
      <p:sp>
        <p:nvSpPr>
          <p:cNvPr id="9" name="TextBox 9"/>
          <p:cNvSpPr txBox="1"/>
          <p:nvPr/>
        </p:nvSpPr>
        <p:spPr>
          <a:xfrm>
            <a:off x="2105636" y="2594140"/>
            <a:ext cx="14076728" cy="5105400"/>
          </a:xfrm>
          <a:prstGeom prst="rect">
            <a:avLst/>
          </a:prstGeom>
        </p:spPr>
        <p:txBody>
          <a:bodyPr lIns="0" tIns="0" rIns="0" bIns="0" rtlCol="0" anchor="t">
            <a:spAutoFit/>
          </a:bodyPr>
          <a:lstStyle/>
          <a:p>
            <a:pPr algn="ctr">
              <a:lnSpc>
                <a:spcPts val="6750"/>
              </a:lnSpc>
            </a:pPr>
            <a:r>
              <a:rPr lang="en-US" sz="4500" spc="166">
                <a:solidFill>
                  <a:srgbClr val="5C7635"/>
                </a:solidFill>
                <a:latin typeface="Marykate"/>
              </a:rPr>
              <a:t>4. Memudahkan masyarakat dalam mengakses informasi terkini mengenai berita, pengumuman, agenda kegiatan, galeri foto dan video, serta informasi terkait pemerintahan di Kabupaten Garut.</a:t>
            </a:r>
          </a:p>
          <a:p>
            <a:pPr algn="ctr">
              <a:lnSpc>
                <a:spcPts val="6750"/>
              </a:lnSpc>
            </a:pPr>
            <a:r>
              <a:rPr lang="en-US" sz="4500" spc="166">
                <a:solidFill>
                  <a:srgbClr val="5C7635"/>
                </a:solidFill>
                <a:latin typeface="Marykate"/>
              </a:rPr>
              <a:t>5. Kontribusi terhadap pengembangan ilmu teknologi informasi dan pelayanan publik di tingkat lokal, serta dapat menjadi rujukan untuk penelitian dan pengembangan aplikasi serupa di masa mendatang.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4" name="Freeform 4"/>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Freeform 5"/>
          <p:cNvSpPr/>
          <p:nvPr/>
        </p:nvSpPr>
        <p:spPr>
          <a:xfrm>
            <a:off x="-118213" y="5827108"/>
            <a:ext cx="3735160" cy="4459892"/>
          </a:xfrm>
          <a:custGeom>
            <a:avLst/>
            <a:gdLst/>
            <a:ahLst/>
            <a:cxnLst/>
            <a:rect l="l" t="t" r="r" b="b"/>
            <a:pathLst>
              <a:path w="3735160" h="4459892">
                <a:moveTo>
                  <a:pt x="0" y="0"/>
                </a:moveTo>
                <a:lnTo>
                  <a:pt x="3735160" y="0"/>
                </a:lnTo>
                <a:lnTo>
                  <a:pt x="3735160" y="4459892"/>
                </a:lnTo>
                <a:lnTo>
                  <a:pt x="0" y="4459892"/>
                </a:lnTo>
                <a:lnTo>
                  <a:pt x="0" y="0"/>
                </a:lnTo>
                <a:close/>
              </a:path>
            </a:pathLst>
          </a:custGeom>
          <a:blipFill>
            <a:blip r:embed="rId6"/>
            <a:stretch>
              <a:fillRect/>
            </a:stretch>
          </a:blipFill>
        </p:spPr>
      </p:sp>
      <p:sp>
        <p:nvSpPr>
          <p:cNvPr id="6" name="TextBox 6"/>
          <p:cNvSpPr txBox="1"/>
          <p:nvPr/>
        </p:nvSpPr>
        <p:spPr>
          <a:xfrm>
            <a:off x="2105636" y="2594140"/>
            <a:ext cx="14076728" cy="5962650"/>
          </a:xfrm>
          <a:prstGeom prst="rect">
            <a:avLst/>
          </a:prstGeom>
        </p:spPr>
        <p:txBody>
          <a:bodyPr lIns="0" tIns="0" rIns="0" bIns="0" rtlCol="0" anchor="t">
            <a:spAutoFit/>
          </a:bodyPr>
          <a:lstStyle/>
          <a:p>
            <a:pPr algn="ctr">
              <a:lnSpc>
                <a:spcPts val="6750"/>
              </a:lnSpc>
            </a:pPr>
            <a:r>
              <a:rPr lang="en-US" sz="4500" spc="166">
                <a:solidFill>
                  <a:srgbClr val="5C7635"/>
                </a:solidFill>
                <a:latin typeface="Marykate"/>
              </a:rPr>
              <a:t>Dengan demikian, hasil dari penyelesaian permasalahan tersebut memberikan dampak positif dalam meningkatkan kualitas pelayanan informasi publik dan interaksi antara instansi pemerintahan dengan masyarakat di Kabupaten Garut. Dan sekaligus solusi penyelesaian dan hasil penyelesaian disini dapat menjawab permasalahan yang diawal.</a:t>
            </a:r>
          </a:p>
          <a:p>
            <a:pPr algn="ctr">
              <a:lnSpc>
                <a:spcPts val="6750"/>
              </a:lnSpc>
            </a:pPr>
            <a:endParaRPr lang="en-US" sz="4500" spc="166">
              <a:solidFill>
                <a:srgbClr val="5C7635"/>
              </a:solidFill>
              <a:latin typeface="Marykate"/>
            </a:endParaRPr>
          </a:p>
        </p:txBody>
      </p:sp>
      <p:sp>
        <p:nvSpPr>
          <p:cNvPr id="7" name="Freeform 7"/>
          <p:cNvSpPr/>
          <p:nvPr/>
        </p:nvSpPr>
        <p:spPr>
          <a:xfrm>
            <a:off x="12490396" y="330887"/>
            <a:ext cx="5797604" cy="2456076"/>
          </a:xfrm>
          <a:custGeom>
            <a:avLst/>
            <a:gdLst/>
            <a:ahLst/>
            <a:cxnLst/>
            <a:rect l="l" t="t" r="r" b="b"/>
            <a:pathLst>
              <a:path w="5797604" h="2456076">
                <a:moveTo>
                  <a:pt x="0" y="0"/>
                </a:moveTo>
                <a:lnTo>
                  <a:pt x="5797604" y="0"/>
                </a:lnTo>
                <a:lnTo>
                  <a:pt x="5797604" y="2456076"/>
                </a:lnTo>
                <a:lnTo>
                  <a:pt x="0" y="2456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5919001" y="4468898"/>
            <a:ext cx="3258137" cy="5818102"/>
          </a:xfrm>
          <a:custGeom>
            <a:avLst/>
            <a:gdLst/>
            <a:ahLst/>
            <a:cxnLst/>
            <a:rect l="l" t="t" r="r" b="b"/>
            <a:pathLst>
              <a:path w="3258137" h="5818102">
                <a:moveTo>
                  <a:pt x="0" y="0"/>
                </a:moveTo>
                <a:lnTo>
                  <a:pt x="3258137" y="0"/>
                </a:lnTo>
                <a:lnTo>
                  <a:pt x="3258137" y="5818102"/>
                </a:lnTo>
                <a:lnTo>
                  <a:pt x="0" y="58181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flipH="1">
            <a:off x="3616947" y="7377949"/>
            <a:ext cx="5527053" cy="2763527"/>
          </a:xfrm>
          <a:custGeom>
            <a:avLst/>
            <a:gdLst/>
            <a:ahLst/>
            <a:cxnLst/>
            <a:rect l="l" t="t" r="r" b="b"/>
            <a:pathLst>
              <a:path w="5527053" h="2763527">
                <a:moveTo>
                  <a:pt x="5527053" y="0"/>
                </a:moveTo>
                <a:lnTo>
                  <a:pt x="0" y="0"/>
                </a:lnTo>
                <a:lnTo>
                  <a:pt x="0" y="2763527"/>
                </a:lnTo>
                <a:lnTo>
                  <a:pt x="5527053" y="2763527"/>
                </a:lnTo>
                <a:lnTo>
                  <a:pt x="5527053"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9677400" y="7377949"/>
            <a:ext cx="6041429" cy="2768073"/>
          </a:xfrm>
          <a:custGeom>
            <a:avLst/>
            <a:gdLst/>
            <a:ahLst/>
            <a:cxnLst/>
            <a:rect l="l" t="t" r="r" b="b"/>
            <a:pathLst>
              <a:path w="6041429" h="2768073">
                <a:moveTo>
                  <a:pt x="0" y="0"/>
                </a:moveTo>
                <a:lnTo>
                  <a:pt x="6041429" y="0"/>
                </a:lnTo>
                <a:lnTo>
                  <a:pt x="6041429" y="2768073"/>
                </a:lnTo>
                <a:lnTo>
                  <a:pt x="0" y="27680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CONCLUSION [KESIMPULAN]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23783"/>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258883" y="5902630"/>
            <a:ext cx="2128060" cy="807297"/>
          </a:xfrm>
          <a:custGeom>
            <a:avLst/>
            <a:gdLst/>
            <a:ahLst/>
            <a:cxnLst/>
            <a:rect l="l" t="t" r="r" b="b"/>
            <a:pathLst>
              <a:path w="2128060" h="807297">
                <a:moveTo>
                  <a:pt x="2128061" y="0"/>
                </a:moveTo>
                <a:lnTo>
                  <a:pt x="0" y="0"/>
                </a:lnTo>
                <a:lnTo>
                  <a:pt x="0" y="807298"/>
                </a:lnTo>
                <a:lnTo>
                  <a:pt x="2128061" y="807298"/>
                </a:lnTo>
                <a:lnTo>
                  <a:pt x="2128061" y="0"/>
                </a:lnTo>
                <a:close/>
              </a:path>
            </a:pathLst>
          </a:custGeom>
          <a:blipFill>
            <a:blip r:embed="rId4">
              <a:alphaModFix amt="93000"/>
              <a:extLst>
                <a:ext uri="{96DAC541-7B7A-43D3-8B79-37D633B846F1}">
                  <asvg:svgBlip xmlns:asvg="http://schemas.microsoft.com/office/drawing/2016/SVG/main" r:embed="rId5"/>
                </a:ext>
              </a:extLst>
            </a:blip>
            <a:stretch>
              <a:fillRect l="-77216" r="-109057" b="-418635"/>
            </a:stretch>
          </a:blipFill>
        </p:spPr>
      </p:sp>
      <p:sp>
        <p:nvSpPr>
          <p:cNvPr id="4" name="Freeform 4"/>
          <p:cNvSpPr/>
          <p:nvPr/>
        </p:nvSpPr>
        <p:spPr>
          <a:xfrm>
            <a:off x="12852162" y="2411781"/>
            <a:ext cx="2169234" cy="1165291"/>
          </a:xfrm>
          <a:custGeom>
            <a:avLst/>
            <a:gdLst/>
            <a:ahLst/>
            <a:cxnLst/>
            <a:rect l="l" t="t" r="r" b="b"/>
            <a:pathLst>
              <a:path w="2169234" h="1165291">
                <a:moveTo>
                  <a:pt x="0" y="0"/>
                </a:moveTo>
                <a:lnTo>
                  <a:pt x="2169234" y="0"/>
                </a:lnTo>
                <a:lnTo>
                  <a:pt x="2169234" y="1165291"/>
                </a:lnTo>
                <a:lnTo>
                  <a:pt x="0" y="1165291"/>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Freeform 5"/>
          <p:cNvSpPr/>
          <p:nvPr/>
        </p:nvSpPr>
        <p:spPr>
          <a:xfrm rot="-9173999" flipH="1">
            <a:off x="13605329" y="322035"/>
            <a:ext cx="5858177" cy="1565731"/>
          </a:xfrm>
          <a:custGeom>
            <a:avLst/>
            <a:gdLst/>
            <a:ahLst/>
            <a:cxnLst/>
            <a:rect l="l" t="t" r="r" b="b"/>
            <a:pathLst>
              <a:path w="5858177" h="1565731">
                <a:moveTo>
                  <a:pt x="5858177" y="0"/>
                </a:moveTo>
                <a:lnTo>
                  <a:pt x="0" y="0"/>
                </a:lnTo>
                <a:lnTo>
                  <a:pt x="0" y="1565730"/>
                </a:lnTo>
                <a:lnTo>
                  <a:pt x="5858177" y="1565730"/>
                </a:lnTo>
                <a:lnTo>
                  <a:pt x="585817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100801" y="-156755"/>
            <a:ext cx="4081687" cy="3581680"/>
          </a:xfrm>
          <a:custGeom>
            <a:avLst/>
            <a:gdLst/>
            <a:ahLst/>
            <a:cxnLst/>
            <a:rect l="l" t="t" r="r" b="b"/>
            <a:pathLst>
              <a:path w="4081687" h="3581680">
                <a:moveTo>
                  <a:pt x="0" y="0"/>
                </a:moveTo>
                <a:lnTo>
                  <a:pt x="4081686" y="0"/>
                </a:lnTo>
                <a:lnTo>
                  <a:pt x="4081686" y="3581680"/>
                </a:lnTo>
                <a:lnTo>
                  <a:pt x="0" y="3581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713013" y="2418068"/>
            <a:ext cx="1519704" cy="721576"/>
          </a:xfrm>
          <a:custGeom>
            <a:avLst/>
            <a:gdLst/>
            <a:ahLst/>
            <a:cxnLst/>
            <a:rect l="l" t="t" r="r" b="b"/>
            <a:pathLst>
              <a:path w="1519704" h="721576">
                <a:moveTo>
                  <a:pt x="0" y="0"/>
                </a:moveTo>
                <a:lnTo>
                  <a:pt x="1519704" y="0"/>
                </a:lnTo>
                <a:lnTo>
                  <a:pt x="1519704" y="721576"/>
                </a:lnTo>
                <a:lnTo>
                  <a:pt x="0" y="721576"/>
                </a:lnTo>
                <a:lnTo>
                  <a:pt x="0" y="0"/>
                </a:lnTo>
                <a:close/>
              </a:path>
            </a:pathLst>
          </a:custGeom>
          <a:blipFill>
            <a:blip r:embed="rId8">
              <a:extLst>
                <a:ext uri="{96DAC541-7B7A-43D3-8B79-37D633B846F1}">
                  <asvg:svgBlip xmlns:asvg="http://schemas.microsoft.com/office/drawing/2016/SVG/main" r:embed="rId9"/>
                </a:ext>
              </a:extLst>
            </a:blip>
            <a:stretch>
              <a:fillRect b="-28280"/>
            </a:stretch>
          </a:blipFill>
        </p:spPr>
      </p:sp>
      <p:sp>
        <p:nvSpPr>
          <p:cNvPr id="8" name="Freeform 8"/>
          <p:cNvSpPr/>
          <p:nvPr/>
        </p:nvSpPr>
        <p:spPr>
          <a:xfrm>
            <a:off x="12589055" y="6709928"/>
            <a:ext cx="1126356" cy="534809"/>
          </a:xfrm>
          <a:custGeom>
            <a:avLst/>
            <a:gdLst/>
            <a:ahLst/>
            <a:cxnLst/>
            <a:rect l="l" t="t" r="r" b="b"/>
            <a:pathLst>
              <a:path w="1126356" h="534809">
                <a:moveTo>
                  <a:pt x="0" y="0"/>
                </a:moveTo>
                <a:lnTo>
                  <a:pt x="1126356" y="0"/>
                </a:lnTo>
                <a:lnTo>
                  <a:pt x="1126356" y="534809"/>
                </a:lnTo>
                <a:lnTo>
                  <a:pt x="0" y="534809"/>
                </a:lnTo>
                <a:lnTo>
                  <a:pt x="0" y="0"/>
                </a:lnTo>
                <a:close/>
              </a:path>
            </a:pathLst>
          </a:custGeom>
          <a:blipFill>
            <a:blip r:embed="rId8">
              <a:extLst>
                <a:ext uri="{96DAC541-7B7A-43D3-8B79-37D633B846F1}">
                  <asvg:svgBlip xmlns:asvg="http://schemas.microsoft.com/office/drawing/2016/SVG/main" r:embed="rId9"/>
                </a:ext>
              </a:extLst>
            </a:blip>
            <a:stretch>
              <a:fillRect b="-28280"/>
            </a:stretch>
          </a:blipFill>
        </p:spPr>
      </p:sp>
      <p:sp>
        <p:nvSpPr>
          <p:cNvPr id="9" name="TextBox 9"/>
          <p:cNvSpPr txBox="1"/>
          <p:nvPr/>
        </p:nvSpPr>
        <p:spPr>
          <a:xfrm>
            <a:off x="4234087" y="4592378"/>
            <a:ext cx="9815114" cy="1479375"/>
          </a:xfrm>
          <a:prstGeom prst="rect">
            <a:avLst/>
          </a:prstGeom>
        </p:spPr>
        <p:txBody>
          <a:bodyPr lIns="0" tIns="0" rIns="0" bIns="0" rtlCol="0" anchor="t">
            <a:spAutoFit/>
          </a:bodyPr>
          <a:lstStyle/>
          <a:p>
            <a:pPr algn="ctr">
              <a:lnSpc>
                <a:spcPts val="10777"/>
              </a:lnSpc>
            </a:pPr>
            <a:r>
              <a:rPr lang="en-US" sz="11589" spc="672">
                <a:solidFill>
                  <a:srgbClr val="5C7635"/>
                </a:solidFill>
                <a:latin typeface="Marykate"/>
              </a:rPr>
              <a:t>TERIMA KASIH</a:t>
            </a:r>
          </a:p>
        </p:txBody>
      </p:sp>
      <p:sp>
        <p:nvSpPr>
          <p:cNvPr id="10" name="Freeform 10"/>
          <p:cNvSpPr/>
          <p:nvPr/>
        </p:nvSpPr>
        <p:spPr>
          <a:xfrm>
            <a:off x="0" y="7886715"/>
            <a:ext cx="9296880" cy="2400285"/>
          </a:xfrm>
          <a:custGeom>
            <a:avLst/>
            <a:gdLst/>
            <a:ahLst/>
            <a:cxnLst/>
            <a:rect l="l" t="t" r="r" b="b"/>
            <a:pathLst>
              <a:path w="9296880" h="2400285">
                <a:moveTo>
                  <a:pt x="0" y="0"/>
                </a:moveTo>
                <a:lnTo>
                  <a:pt x="9296880" y="0"/>
                </a:lnTo>
                <a:lnTo>
                  <a:pt x="9296880" y="2400285"/>
                </a:lnTo>
                <a:lnTo>
                  <a:pt x="0" y="240028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flipH="1">
            <a:off x="9142822" y="7925881"/>
            <a:ext cx="9145178" cy="2361119"/>
          </a:xfrm>
          <a:custGeom>
            <a:avLst/>
            <a:gdLst/>
            <a:ahLst/>
            <a:cxnLst/>
            <a:rect l="l" t="t" r="r" b="b"/>
            <a:pathLst>
              <a:path w="9145178" h="2361119">
                <a:moveTo>
                  <a:pt x="9145178" y="0"/>
                </a:moveTo>
                <a:lnTo>
                  <a:pt x="0" y="0"/>
                </a:lnTo>
                <a:lnTo>
                  <a:pt x="0" y="2361119"/>
                </a:lnTo>
                <a:lnTo>
                  <a:pt x="9145178" y="2361119"/>
                </a:lnTo>
                <a:lnTo>
                  <a:pt x="9145178"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23783"/>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258883" y="5902630"/>
            <a:ext cx="2128060" cy="807297"/>
          </a:xfrm>
          <a:custGeom>
            <a:avLst/>
            <a:gdLst/>
            <a:ahLst/>
            <a:cxnLst/>
            <a:rect l="l" t="t" r="r" b="b"/>
            <a:pathLst>
              <a:path w="2128060" h="807297">
                <a:moveTo>
                  <a:pt x="2128061" y="0"/>
                </a:moveTo>
                <a:lnTo>
                  <a:pt x="0" y="0"/>
                </a:lnTo>
                <a:lnTo>
                  <a:pt x="0" y="807298"/>
                </a:lnTo>
                <a:lnTo>
                  <a:pt x="2128061" y="807298"/>
                </a:lnTo>
                <a:lnTo>
                  <a:pt x="2128061" y="0"/>
                </a:lnTo>
                <a:close/>
              </a:path>
            </a:pathLst>
          </a:custGeom>
          <a:blipFill>
            <a:blip r:embed="rId4">
              <a:alphaModFix amt="93000"/>
              <a:extLst>
                <a:ext uri="{96DAC541-7B7A-43D3-8B79-37D633B846F1}">
                  <asvg:svgBlip xmlns:asvg="http://schemas.microsoft.com/office/drawing/2016/SVG/main" r:embed="rId5"/>
                </a:ext>
              </a:extLst>
            </a:blip>
            <a:stretch>
              <a:fillRect l="-77216" r="-109057" b="-418635"/>
            </a:stretch>
          </a:blipFill>
        </p:spPr>
      </p:sp>
      <p:sp>
        <p:nvSpPr>
          <p:cNvPr id="4" name="Freeform 4"/>
          <p:cNvSpPr/>
          <p:nvPr/>
        </p:nvSpPr>
        <p:spPr>
          <a:xfrm>
            <a:off x="12852162" y="2411781"/>
            <a:ext cx="2169234" cy="1165291"/>
          </a:xfrm>
          <a:custGeom>
            <a:avLst/>
            <a:gdLst/>
            <a:ahLst/>
            <a:cxnLst/>
            <a:rect l="l" t="t" r="r" b="b"/>
            <a:pathLst>
              <a:path w="2169234" h="1165291">
                <a:moveTo>
                  <a:pt x="0" y="0"/>
                </a:moveTo>
                <a:lnTo>
                  <a:pt x="2169234" y="0"/>
                </a:lnTo>
                <a:lnTo>
                  <a:pt x="2169234" y="1165291"/>
                </a:lnTo>
                <a:lnTo>
                  <a:pt x="0" y="1165291"/>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Freeform 5"/>
          <p:cNvSpPr/>
          <p:nvPr/>
        </p:nvSpPr>
        <p:spPr>
          <a:xfrm rot="-9173999" flipH="1">
            <a:off x="13605329" y="322035"/>
            <a:ext cx="5858177" cy="1565731"/>
          </a:xfrm>
          <a:custGeom>
            <a:avLst/>
            <a:gdLst/>
            <a:ahLst/>
            <a:cxnLst/>
            <a:rect l="l" t="t" r="r" b="b"/>
            <a:pathLst>
              <a:path w="5858177" h="1565731">
                <a:moveTo>
                  <a:pt x="5858177" y="0"/>
                </a:moveTo>
                <a:lnTo>
                  <a:pt x="0" y="0"/>
                </a:lnTo>
                <a:lnTo>
                  <a:pt x="0" y="1565730"/>
                </a:lnTo>
                <a:lnTo>
                  <a:pt x="5858177" y="1565730"/>
                </a:lnTo>
                <a:lnTo>
                  <a:pt x="585817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100801" y="-156755"/>
            <a:ext cx="4081687" cy="3581680"/>
          </a:xfrm>
          <a:custGeom>
            <a:avLst/>
            <a:gdLst/>
            <a:ahLst/>
            <a:cxnLst/>
            <a:rect l="l" t="t" r="r" b="b"/>
            <a:pathLst>
              <a:path w="4081687" h="3581680">
                <a:moveTo>
                  <a:pt x="0" y="0"/>
                </a:moveTo>
                <a:lnTo>
                  <a:pt x="4081686" y="0"/>
                </a:lnTo>
                <a:lnTo>
                  <a:pt x="4081686" y="3581680"/>
                </a:lnTo>
                <a:lnTo>
                  <a:pt x="0" y="3581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713013" y="2418068"/>
            <a:ext cx="1519704" cy="721576"/>
          </a:xfrm>
          <a:custGeom>
            <a:avLst/>
            <a:gdLst/>
            <a:ahLst/>
            <a:cxnLst/>
            <a:rect l="l" t="t" r="r" b="b"/>
            <a:pathLst>
              <a:path w="1519704" h="721576">
                <a:moveTo>
                  <a:pt x="0" y="0"/>
                </a:moveTo>
                <a:lnTo>
                  <a:pt x="1519704" y="0"/>
                </a:lnTo>
                <a:lnTo>
                  <a:pt x="1519704" y="721576"/>
                </a:lnTo>
                <a:lnTo>
                  <a:pt x="0" y="721576"/>
                </a:lnTo>
                <a:lnTo>
                  <a:pt x="0" y="0"/>
                </a:lnTo>
                <a:close/>
              </a:path>
            </a:pathLst>
          </a:custGeom>
          <a:blipFill>
            <a:blip r:embed="rId8">
              <a:extLst>
                <a:ext uri="{96DAC541-7B7A-43D3-8B79-37D633B846F1}">
                  <asvg:svgBlip xmlns:asvg="http://schemas.microsoft.com/office/drawing/2016/SVG/main" r:embed="rId9"/>
                </a:ext>
              </a:extLst>
            </a:blip>
            <a:stretch>
              <a:fillRect b="-28280"/>
            </a:stretch>
          </a:blipFill>
        </p:spPr>
      </p:sp>
      <p:sp>
        <p:nvSpPr>
          <p:cNvPr id="8" name="Freeform 8"/>
          <p:cNvSpPr/>
          <p:nvPr/>
        </p:nvSpPr>
        <p:spPr>
          <a:xfrm>
            <a:off x="12589055" y="6709928"/>
            <a:ext cx="1126356" cy="534809"/>
          </a:xfrm>
          <a:custGeom>
            <a:avLst/>
            <a:gdLst/>
            <a:ahLst/>
            <a:cxnLst/>
            <a:rect l="l" t="t" r="r" b="b"/>
            <a:pathLst>
              <a:path w="1126356" h="534809">
                <a:moveTo>
                  <a:pt x="0" y="0"/>
                </a:moveTo>
                <a:lnTo>
                  <a:pt x="1126356" y="0"/>
                </a:lnTo>
                <a:lnTo>
                  <a:pt x="1126356" y="534809"/>
                </a:lnTo>
                <a:lnTo>
                  <a:pt x="0" y="534809"/>
                </a:lnTo>
                <a:lnTo>
                  <a:pt x="0" y="0"/>
                </a:lnTo>
                <a:close/>
              </a:path>
            </a:pathLst>
          </a:custGeom>
          <a:blipFill>
            <a:blip r:embed="rId8">
              <a:extLst>
                <a:ext uri="{96DAC541-7B7A-43D3-8B79-37D633B846F1}">
                  <asvg:svgBlip xmlns:asvg="http://schemas.microsoft.com/office/drawing/2016/SVG/main" r:embed="rId9"/>
                </a:ext>
              </a:extLst>
            </a:blip>
            <a:stretch>
              <a:fillRect b="-28280"/>
            </a:stretch>
          </a:blipFill>
        </p:spPr>
      </p:sp>
      <p:sp>
        <p:nvSpPr>
          <p:cNvPr id="9" name="TextBox 9"/>
          <p:cNvSpPr txBox="1"/>
          <p:nvPr/>
        </p:nvSpPr>
        <p:spPr>
          <a:xfrm>
            <a:off x="4234087" y="4592378"/>
            <a:ext cx="9815114" cy="1479375"/>
          </a:xfrm>
          <a:prstGeom prst="rect">
            <a:avLst/>
          </a:prstGeom>
        </p:spPr>
        <p:txBody>
          <a:bodyPr lIns="0" tIns="0" rIns="0" bIns="0" rtlCol="0" anchor="t">
            <a:spAutoFit/>
          </a:bodyPr>
          <a:lstStyle/>
          <a:p>
            <a:pPr algn="ctr">
              <a:lnSpc>
                <a:spcPts val="10777"/>
              </a:lnSpc>
            </a:pPr>
            <a:r>
              <a:rPr lang="en-US" sz="11589" spc="672">
                <a:solidFill>
                  <a:srgbClr val="5C7635"/>
                </a:solidFill>
                <a:latin typeface="Marykate"/>
              </a:rPr>
              <a:t>ANY QUESTION </a:t>
            </a:r>
          </a:p>
        </p:txBody>
      </p:sp>
      <p:sp>
        <p:nvSpPr>
          <p:cNvPr id="10" name="Freeform 10"/>
          <p:cNvSpPr/>
          <p:nvPr/>
        </p:nvSpPr>
        <p:spPr>
          <a:xfrm>
            <a:off x="0" y="7886715"/>
            <a:ext cx="9296880" cy="2400285"/>
          </a:xfrm>
          <a:custGeom>
            <a:avLst/>
            <a:gdLst/>
            <a:ahLst/>
            <a:cxnLst/>
            <a:rect l="l" t="t" r="r" b="b"/>
            <a:pathLst>
              <a:path w="9296880" h="2400285">
                <a:moveTo>
                  <a:pt x="0" y="0"/>
                </a:moveTo>
                <a:lnTo>
                  <a:pt x="9296880" y="0"/>
                </a:lnTo>
                <a:lnTo>
                  <a:pt x="9296880" y="2400285"/>
                </a:lnTo>
                <a:lnTo>
                  <a:pt x="0" y="240028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flipH="1">
            <a:off x="9142822" y="7925881"/>
            <a:ext cx="9145178" cy="2361119"/>
          </a:xfrm>
          <a:custGeom>
            <a:avLst/>
            <a:gdLst/>
            <a:ahLst/>
            <a:cxnLst/>
            <a:rect l="l" t="t" r="r" b="b"/>
            <a:pathLst>
              <a:path w="9145178" h="2361119">
                <a:moveTo>
                  <a:pt x="9145178" y="0"/>
                </a:moveTo>
                <a:lnTo>
                  <a:pt x="0" y="0"/>
                </a:lnTo>
                <a:lnTo>
                  <a:pt x="0" y="2361119"/>
                </a:lnTo>
                <a:lnTo>
                  <a:pt x="9145178" y="2361119"/>
                </a:lnTo>
                <a:lnTo>
                  <a:pt x="9145178"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12407" flipV="1">
            <a:off x="-1831670" y="8368145"/>
            <a:ext cx="5381458" cy="1438317"/>
          </a:xfrm>
          <a:custGeom>
            <a:avLst/>
            <a:gdLst/>
            <a:ahLst/>
            <a:cxnLst/>
            <a:rect l="l" t="t" r="r" b="b"/>
            <a:pathLst>
              <a:path w="5381458" h="1438317">
                <a:moveTo>
                  <a:pt x="0" y="1438317"/>
                </a:moveTo>
                <a:lnTo>
                  <a:pt x="5381459" y="1438317"/>
                </a:lnTo>
                <a:lnTo>
                  <a:pt x="5381459" y="0"/>
                </a:lnTo>
                <a:lnTo>
                  <a:pt x="0" y="0"/>
                </a:lnTo>
                <a:lnTo>
                  <a:pt x="0" y="143831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0" y="-57150"/>
            <a:ext cx="4971391" cy="3940957"/>
          </a:xfrm>
          <a:custGeom>
            <a:avLst/>
            <a:gdLst/>
            <a:ahLst/>
            <a:cxnLst/>
            <a:rect l="l" t="t" r="r" b="b"/>
            <a:pathLst>
              <a:path w="4971391" h="3940957">
                <a:moveTo>
                  <a:pt x="0" y="3940957"/>
                </a:moveTo>
                <a:lnTo>
                  <a:pt x="4971391" y="3940957"/>
                </a:lnTo>
                <a:lnTo>
                  <a:pt x="4971391" y="0"/>
                </a:lnTo>
                <a:lnTo>
                  <a:pt x="0" y="0"/>
                </a:lnTo>
                <a:lnTo>
                  <a:pt x="0" y="3940957"/>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1715085">
            <a:off x="12954649" y="-249858"/>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4792" y="573622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6" name="Freeform 6"/>
          <p:cNvSpPr/>
          <p:nvPr/>
        </p:nvSpPr>
        <p:spPr>
          <a:xfrm>
            <a:off x="17015668" y="2870478"/>
            <a:ext cx="2212005" cy="1188267"/>
          </a:xfrm>
          <a:custGeom>
            <a:avLst/>
            <a:gdLst/>
            <a:ahLst/>
            <a:cxnLst/>
            <a:rect l="l" t="t" r="r" b="b"/>
            <a:pathLst>
              <a:path w="2212005" h="1188267">
                <a:moveTo>
                  <a:pt x="0" y="0"/>
                </a:moveTo>
                <a:lnTo>
                  <a:pt x="2212005" y="0"/>
                </a:lnTo>
                <a:lnTo>
                  <a:pt x="2212005" y="1188267"/>
                </a:lnTo>
                <a:lnTo>
                  <a:pt x="0" y="1188267"/>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11" name="TextBox 11"/>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dirty="0">
                <a:solidFill>
                  <a:srgbClr val="5C7635"/>
                </a:solidFill>
                <a:latin typeface="Marykate"/>
              </a:rPr>
              <a:t>LETS WE ARE INTRODUCTION </a:t>
            </a:r>
          </a:p>
        </p:txBody>
      </p:sp>
      <p:sp>
        <p:nvSpPr>
          <p:cNvPr id="12" name="Freeform 12"/>
          <p:cNvSpPr/>
          <p:nvPr/>
        </p:nvSpPr>
        <p:spPr>
          <a:xfrm>
            <a:off x="838200" y="1376310"/>
            <a:ext cx="4619597" cy="6155907"/>
          </a:xfrm>
          <a:custGeom>
            <a:avLst/>
            <a:gdLst/>
            <a:ahLst/>
            <a:cxnLst/>
            <a:rect l="l" t="t" r="r" b="b"/>
            <a:pathLst>
              <a:path w="4619597" h="6155907">
                <a:moveTo>
                  <a:pt x="0" y="0"/>
                </a:moveTo>
                <a:lnTo>
                  <a:pt x="4619597" y="0"/>
                </a:lnTo>
                <a:lnTo>
                  <a:pt x="4619597" y="6155907"/>
                </a:lnTo>
                <a:lnTo>
                  <a:pt x="0" y="6155907"/>
                </a:lnTo>
                <a:lnTo>
                  <a:pt x="0" y="0"/>
                </a:lnTo>
                <a:close/>
              </a:path>
            </a:pathLst>
          </a:custGeom>
          <a:blipFill>
            <a:blip r:embed="rId8"/>
            <a:stretch>
              <a:fillRect/>
            </a:stretch>
          </a:blipFill>
        </p:spPr>
        <p:txBody>
          <a:bodyPr/>
          <a:lstStyle/>
          <a:p>
            <a:endParaRPr lang="en-US" dirty="0"/>
          </a:p>
        </p:txBody>
      </p:sp>
      <p:sp>
        <p:nvSpPr>
          <p:cNvPr id="13" name="Freeform 13"/>
          <p:cNvSpPr/>
          <p:nvPr/>
        </p:nvSpPr>
        <p:spPr>
          <a:xfrm>
            <a:off x="4229040" y="3385747"/>
            <a:ext cx="5600760" cy="6664660"/>
          </a:xfrm>
          <a:custGeom>
            <a:avLst/>
            <a:gdLst/>
            <a:ahLst/>
            <a:cxnLst/>
            <a:rect l="l" t="t" r="r" b="b"/>
            <a:pathLst>
              <a:path w="5600760" h="6664660">
                <a:moveTo>
                  <a:pt x="0" y="0"/>
                </a:moveTo>
                <a:lnTo>
                  <a:pt x="5600761" y="0"/>
                </a:lnTo>
                <a:lnTo>
                  <a:pt x="5600761" y="6664661"/>
                </a:lnTo>
                <a:lnTo>
                  <a:pt x="0" y="6664661"/>
                </a:lnTo>
                <a:lnTo>
                  <a:pt x="0" y="0"/>
                </a:lnTo>
                <a:close/>
              </a:path>
            </a:pathLst>
          </a:custGeom>
          <a:blipFill>
            <a:blip r:embed="rId9"/>
            <a:stretch>
              <a:fillRect/>
            </a:stretch>
          </a:blipFill>
        </p:spPr>
      </p:sp>
      <p:pic>
        <p:nvPicPr>
          <p:cNvPr id="16" name="Picture 15">
            <a:extLst>
              <a:ext uri="{FF2B5EF4-FFF2-40B4-BE49-F238E27FC236}">
                <a16:creationId xmlns:a16="http://schemas.microsoft.com/office/drawing/2014/main" id="{9A29E3F6-0891-4B32-B8EC-61F4A9CA3D2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26436" b="13637"/>
          <a:stretch/>
        </p:blipFill>
        <p:spPr>
          <a:xfrm>
            <a:off x="8596672" y="2618376"/>
            <a:ext cx="5879967" cy="7219759"/>
          </a:xfrm>
          <a:prstGeom prst="rect">
            <a:avLst/>
          </a:prstGeom>
        </p:spPr>
      </p:pic>
      <p:pic>
        <p:nvPicPr>
          <p:cNvPr id="18" name="Picture 17">
            <a:extLst>
              <a:ext uri="{FF2B5EF4-FFF2-40B4-BE49-F238E27FC236}">
                <a16:creationId xmlns:a16="http://schemas.microsoft.com/office/drawing/2014/main" id="{21EBD258-8867-4A94-A19F-F53FE743E20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1127" t="40024" r="18599"/>
          <a:stretch/>
        </p:blipFill>
        <p:spPr>
          <a:xfrm>
            <a:off x="13881726" y="1376310"/>
            <a:ext cx="4989055" cy="56739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12407" flipV="1">
            <a:off x="-1831670" y="8368145"/>
            <a:ext cx="5381458" cy="1438317"/>
          </a:xfrm>
          <a:custGeom>
            <a:avLst/>
            <a:gdLst/>
            <a:ahLst/>
            <a:cxnLst/>
            <a:rect l="l" t="t" r="r" b="b"/>
            <a:pathLst>
              <a:path w="5381458" h="1438317">
                <a:moveTo>
                  <a:pt x="0" y="1438317"/>
                </a:moveTo>
                <a:lnTo>
                  <a:pt x="5381459" y="1438317"/>
                </a:lnTo>
                <a:lnTo>
                  <a:pt x="5381459" y="0"/>
                </a:lnTo>
                <a:lnTo>
                  <a:pt x="0" y="0"/>
                </a:lnTo>
                <a:lnTo>
                  <a:pt x="0" y="143831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0" y="-57150"/>
            <a:ext cx="4971391" cy="3940957"/>
          </a:xfrm>
          <a:custGeom>
            <a:avLst/>
            <a:gdLst/>
            <a:ahLst/>
            <a:cxnLst/>
            <a:rect l="l" t="t" r="r" b="b"/>
            <a:pathLst>
              <a:path w="4971391" h="3940957">
                <a:moveTo>
                  <a:pt x="0" y="3940957"/>
                </a:moveTo>
                <a:lnTo>
                  <a:pt x="4971391" y="3940957"/>
                </a:lnTo>
                <a:lnTo>
                  <a:pt x="4971391" y="0"/>
                </a:lnTo>
                <a:lnTo>
                  <a:pt x="0" y="0"/>
                </a:lnTo>
                <a:lnTo>
                  <a:pt x="0" y="3940957"/>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1715085">
            <a:off x="12954649" y="-249858"/>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4792" y="573622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6" name="Freeform 6"/>
          <p:cNvSpPr/>
          <p:nvPr/>
        </p:nvSpPr>
        <p:spPr>
          <a:xfrm>
            <a:off x="17015668" y="2870478"/>
            <a:ext cx="2212005" cy="1188267"/>
          </a:xfrm>
          <a:custGeom>
            <a:avLst/>
            <a:gdLst/>
            <a:ahLst/>
            <a:cxnLst/>
            <a:rect l="l" t="t" r="r" b="b"/>
            <a:pathLst>
              <a:path w="2212005" h="1188267">
                <a:moveTo>
                  <a:pt x="0" y="0"/>
                </a:moveTo>
                <a:lnTo>
                  <a:pt x="2212005" y="0"/>
                </a:lnTo>
                <a:lnTo>
                  <a:pt x="2212005" y="1188267"/>
                </a:lnTo>
                <a:lnTo>
                  <a:pt x="0" y="1188267"/>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8" name="Freeform 8"/>
          <p:cNvSpPr/>
          <p:nvPr/>
        </p:nvSpPr>
        <p:spPr>
          <a:xfrm>
            <a:off x="859060" y="1376310"/>
            <a:ext cx="4625354" cy="6163577"/>
          </a:xfrm>
          <a:custGeom>
            <a:avLst/>
            <a:gdLst/>
            <a:ahLst/>
            <a:cxnLst/>
            <a:rect l="l" t="t" r="r" b="b"/>
            <a:pathLst>
              <a:path w="4625354" h="6163577">
                <a:moveTo>
                  <a:pt x="0" y="0"/>
                </a:moveTo>
                <a:lnTo>
                  <a:pt x="4625353" y="0"/>
                </a:lnTo>
                <a:lnTo>
                  <a:pt x="4625353" y="6163578"/>
                </a:lnTo>
                <a:lnTo>
                  <a:pt x="0" y="6163578"/>
                </a:lnTo>
                <a:lnTo>
                  <a:pt x="0" y="0"/>
                </a:lnTo>
                <a:close/>
              </a:path>
            </a:pathLst>
          </a:custGeom>
          <a:blipFill>
            <a:blip r:embed="rId8"/>
            <a:stretch>
              <a:fillRect/>
            </a:stretch>
          </a:blipFill>
        </p:spPr>
      </p:sp>
      <p:sp>
        <p:nvSpPr>
          <p:cNvPr id="9" name="Freeform 9"/>
          <p:cNvSpPr/>
          <p:nvPr/>
        </p:nvSpPr>
        <p:spPr>
          <a:xfrm>
            <a:off x="4287994" y="3464611"/>
            <a:ext cx="5468211" cy="6506932"/>
          </a:xfrm>
          <a:custGeom>
            <a:avLst/>
            <a:gdLst/>
            <a:ahLst/>
            <a:cxnLst/>
            <a:rect l="l" t="t" r="r" b="b"/>
            <a:pathLst>
              <a:path w="5468211" h="6506932">
                <a:moveTo>
                  <a:pt x="0" y="0"/>
                </a:moveTo>
                <a:lnTo>
                  <a:pt x="5468211" y="0"/>
                </a:lnTo>
                <a:lnTo>
                  <a:pt x="5468211" y="6506933"/>
                </a:lnTo>
                <a:lnTo>
                  <a:pt x="0" y="6506933"/>
                </a:lnTo>
                <a:lnTo>
                  <a:pt x="0" y="0"/>
                </a:lnTo>
                <a:close/>
              </a:path>
            </a:pathLst>
          </a:custGeom>
          <a:blipFill>
            <a:blip r:embed="rId9"/>
            <a:stretch>
              <a:fillRect/>
            </a:stretch>
          </a:blipFill>
        </p:spPr>
      </p:sp>
      <p:sp>
        <p:nvSpPr>
          <p:cNvPr id="11" name="TextBox 11"/>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LETS WE ARE INTRODUCTION </a:t>
            </a:r>
          </a:p>
        </p:txBody>
      </p:sp>
      <p:sp>
        <p:nvSpPr>
          <p:cNvPr id="13" name="Freeform 13"/>
          <p:cNvSpPr/>
          <p:nvPr/>
        </p:nvSpPr>
        <p:spPr>
          <a:xfrm>
            <a:off x="4221719" y="3385747"/>
            <a:ext cx="5600760" cy="6664660"/>
          </a:xfrm>
          <a:custGeom>
            <a:avLst/>
            <a:gdLst/>
            <a:ahLst/>
            <a:cxnLst/>
            <a:rect l="l" t="t" r="r" b="b"/>
            <a:pathLst>
              <a:path w="5600760" h="6664660">
                <a:moveTo>
                  <a:pt x="0" y="0"/>
                </a:moveTo>
                <a:lnTo>
                  <a:pt x="5600761" y="0"/>
                </a:lnTo>
                <a:lnTo>
                  <a:pt x="5600761" y="6664661"/>
                </a:lnTo>
                <a:lnTo>
                  <a:pt x="0" y="6664661"/>
                </a:lnTo>
                <a:lnTo>
                  <a:pt x="0" y="0"/>
                </a:lnTo>
                <a:close/>
              </a:path>
            </a:pathLst>
          </a:custGeom>
          <a:blipFill>
            <a:blip r:embed="rId10"/>
            <a:stretch>
              <a:fillRect/>
            </a:stretch>
          </a:blipFill>
        </p:spPr>
      </p:sp>
      <p:pic>
        <p:nvPicPr>
          <p:cNvPr id="15" name="Picture 14">
            <a:extLst>
              <a:ext uri="{FF2B5EF4-FFF2-40B4-BE49-F238E27FC236}">
                <a16:creationId xmlns:a16="http://schemas.microsoft.com/office/drawing/2014/main" id="{E158652F-6DE5-4BE1-AFBE-4F0BACEBE4B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26436" b="13637"/>
          <a:stretch/>
        </p:blipFill>
        <p:spPr>
          <a:xfrm>
            <a:off x="8596672" y="2618376"/>
            <a:ext cx="5879967" cy="7219759"/>
          </a:xfrm>
          <a:prstGeom prst="rect">
            <a:avLst/>
          </a:prstGeom>
        </p:spPr>
      </p:pic>
      <p:pic>
        <p:nvPicPr>
          <p:cNvPr id="16" name="Picture 15">
            <a:extLst>
              <a:ext uri="{FF2B5EF4-FFF2-40B4-BE49-F238E27FC236}">
                <a16:creationId xmlns:a16="http://schemas.microsoft.com/office/drawing/2014/main" id="{7E1D162D-C44A-4842-93F6-E9F095B77B2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1127" t="40024" r="18599"/>
          <a:stretch/>
        </p:blipFill>
        <p:spPr>
          <a:xfrm>
            <a:off x="13881726" y="1376310"/>
            <a:ext cx="4989055" cy="5673953"/>
          </a:xfrm>
          <a:prstGeom prst="rect">
            <a:avLst/>
          </a:prstGeom>
        </p:spPr>
      </p:pic>
    </p:spTree>
    <p:extLst>
      <p:ext uri="{BB962C8B-B14F-4D97-AF65-F5344CB8AC3E}">
        <p14:creationId xmlns:p14="http://schemas.microsoft.com/office/powerpoint/2010/main" val="25161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12407" flipV="1">
            <a:off x="-1831670" y="8368145"/>
            <a:ext cx="5381458" cy="1438317"/>
          </a:xfrm>
          <a:custGeom>
            <a:avLst/>
            <a:gdLst/>
            <a:ahLst/>
            <a:cxnLst/>
            <a:rect l="l" t="t" r="r" b="b"/>
            <a:pathLst>
              <a:path w="5381458" h="1438317">
                <a:moveTo>
                  <a:pt x="0" y="1438317"/>
                </a:moveTo>
                <a:lnTo>
                  <a:pt x="5381459" y="1438317"/>
                </a:lnTo>
                <a:lnTo>
                  <a:pt x="5381459" y="0"/>
                </a:lnTo>
                <a:lnTo>
                  <a:pt x="0" y="0"/>
                </a:lnTo>
                <a:lnTo>
                  <a:pt x="0" y="143831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0" y="-57150"/>
            <a:ext cx="4971391" cy="3940957"/>
          </a:xfrm>
          <a:custGeom>
            <a:avLst/>
            <a:gdLst/>
            <a:ahLst/>
            <a:cxnLst/>
            <a:rect l="l" t="t" r="r" b="b"/>
            <a:pathLst>
              <a:path w="4971391" h="3940957">
                <a:moveTo>
                  <a:pt x="0" y="3940957"/>
                </a:moveTo>
                <a:lnTo>
                  <a:pt x="4971391" y="3940957"/>
                </a:lnTo>
                <a:lnTo>
                  <a:pt x="4971391" y="0"/>
                </a:lnTo>
                <a:lnTo>
                  <a:pt x="0" y="0"/>
                </a:lnTo>
                <a:lnTo>
                  <a:pt x="0" y="3940957"/>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rot="1715085">
            <a:off x="12954649" y="-249858"/>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04792" y="573622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7">
              <a:alphaModFix amt="93000"/>
              <a:extLst>
                <a:ext uri="{96DAC541-7B7A-43D3-8B79-37D633B846F1}">
                  <asvg:svgBlip xmlns:asvg="http://schemas.microsoft.com/office/drawing/2016/SVG/main" r:embed="rId8"/>
                </a:ext>
              </a:extLst>
            </a:blip>
            <a:stretch>
              <a:fillRect l="-19638" t="-66784" r="-177516" b="-213390"/>
            </a:stretch>
          </a:blipFill>
        </p:spPr>
      </p:sp>
      <p:sp>
        <p:nvSpPr>
          <p:cNvPr id="6" name="Freeform 6"/>
          <p:cNvSpPr/>
          <p:nvPr/>
        </p:nvSpPr>
        <p:spPr>
          <a:xfrm>
            <a:off x="17015668" y="2870478"/>
            <a:ext cx="2212005" cy="1188267"/>
          </a:xfrm>
          <a:custGeom>
            <a:avLst/>
            <a:gdLst/>
            <a:ahLst/>
            <a:cxnLst/>
            <a:rect l="l" t="t" r="r" b="b"/>
            <a:pathLst>
              <a:path w="2212005" h="1188267">
                <a:moveTo>
                  <a:pt x="0" y="0"/>
                </a:moveTo>
                <a:lnTo>
                  <a:pt x="2212005" y="0"/>
                </a:lnTo>
                <a:lnTo>
                  <a:pt x="2212005" y="1188267"/>
                </a:lnTo>
                <a:lnTo>
                  <a:pt x="0" y="1188267"/>
                </a:lnTo>
                <a:lnTo>
                  <a:pt x="0" y="0"/>
                </a:lnTo>
                <a:close/>
              </a:path>
            </a:pathLst>
          </a:custGeom>
          <a:blipFill>
            <a:blip r:embed="rId7">
              <a:alphaModFix amt="93000"/>
              <a:extLst>
                <a:ext uri="{96DAC541-7B7A-43D3-8B79-37D633B846F1}">
                  <asvg:svgBlip xmlns:asvg="http://schemas.microsoft.com/office/drawing/2016/SVG/main" r:embed="rId8"/>
                </a:ext>
              </a:extLst>
            </a:blip>
            <a:stretch>
              <a:fillRect l="-19638" t="-66784" r="-177516" b="-213390"/>
            </a:stretch>
          </a:blipFill>
        </p:spPr>
      </p:sp>
      <p:sp>
        <p:nvSpPr>
          <p:cNvPr id="8" name="Freeform 8"/>
          <p:cNvSpPr/>
          <p:nvPr/>
        </p:nvSpPr>
        <p:spPr>
          <a:xfrm>
            <a:off x="859060" y="1376310"/>
            <a:ext cx="4625354" cy="6163577"/>
          </a:xfrm>
          <a:custGeom>
            <a:avLst/>
            <a:gdLst/>
            <a:ahLst/>
            <a:cxnLst/>
            <a:rect l="l" t="t" r="r" b="b"/>
            <a:pathLst>
              <a:path w="4625354" h="6163577">
                <a:moveTo>
                  <a:pt x="0" y="0"/>
                </a:moveTo>
                <a:lnTo>
                  <a:pt x="4625353" y="0"/>
                </a:lnTo>
                <a:lnTo>
                  <a:pt x="4625353" y="6163578"/>
                </a:lnTo>
                <a:lnTo>
                  <a:pt x="0" y="6163578"/>
                </a:lnTo>
                <a:lnTo>
                  <a:pt x="0" y="0"/>
                </a:lnTo>
                <a:close/>
              </a:path>
            </a:pathLst>
          </a:custGeom>
          <a:blipFill>
            <a:blip r:embed="rId9"/>
            <a:stretch>
              <a:fillRect/>
            </a:stretch>
          </a:blipFill>
        </p:spPr>
      </p:sp>
      <p:sp>
        <p:nvSpPr>
          <p:cNvPr id="9" name="Freeform 9"/>
          <p:cNvSpPr/>
          <p:nvPr/>
        </p:nvSpPr>
        <p:spPr>
          <a:xfrm>
            <a:off x="4287994" y="3464611"/>
            <a:ext cx="5468211" cy="6506932"/>
          </a:xfrm>
          <a:custGeom>
            <a:avLst/>
            <a:gdLst/>
            <a:ahLst/>
            <a:cxnLst/>
            <a:rect l="l" t="t" r="r" b="b"/>
            <a:pathLst>
              <a:path w="5468211" h="6506932">
                <a:moveTo>
                  <a:pt x="0" y="0"/>
                </a:moveTo>
                <a:lnTo>
                  <a:pt x="5468211" y="0"/>
                </a:lnTo>
                <a:lnTo>
                  <a:pt x="5468211" y="6506933"/>
                </a:lnTo>
                <a:lnTo>
                  <a:pt x="0" y="6506933"/>
                </a:lnTo>
                <a:lnTo>
                  <a:pt x="0" y="0"/>
                </a:lnTo>
                <a:close/>
              </a:path>
            </a:pathLst>
          </a:custGeom>
          <a:blipFill>
            <a:blip r:embed="rId10"/>
            <a:stretch>
              <a:fillRect/>
            </a:stretch>
          </a:blipFill>
        </p:spPr>
      </p:sp>
      <p:sp>
        <p:nvSpPr>
          <p:cNvPr id="11" name="TextBox 11"/>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LETS WE ARE INTRODUCTION </a:t>
            </a:r>
          </a:p>
        </p:txBody>
      </p:sp>
      <p:pic>
        <p:nvPicPr>
          <p:cNvPr id="16" name="Picture 15">
            <a:extLst>
              <a:ext uri="{FF2B5EF4-FFF2-40B4-BE49-F238E27FC236}">
                <a16:creationId xmlns:a16="http://schemas.microsoft.com/office/drawing/2014/main" id="{B1F57271-CD6E-43A1-9151-E75581977F6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26436" b="13637"/>
          <a:stretch/>
        </p:blipFill>
        <p:spPr>
          <a:xfrm>
            <a:off x="8596672" y="2618376"/>
            <a:ext cx="5879967" cy="7219759"/>
          </a:xfrm>
          <a:prstGeom prst="rect">
            <a:avLst/>
          </a:prstGeom>
        </p:spPr>
      </p:pic>
      <p:pic>
        <p:nvPicPr>
          <p:cNvPr id="17" name="Picture 16">
            <a:extLst>
              <a:ext uri="{FF2B5EF4-FFF2-40B4-BE49-F238E27FC236}">
                <a16:creationId xmlns:a16="http://schemas.microsoft.com/office/drawing/2014/main" id="{EEABBD2B-EC30-4630-A06B-10A84BF5D6E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1127" t="40024" r="18599"/>
          <a:stretch/>
        </p:blipFill>
        <p:spPr>
          <a:xfrm>
            <a:off x="13881726" y="1376310"/>
            <a:ext cx="4989055" cy="5673953"/>
          </a:xfrm>
          <a:prstGeom prst="rect">
            <a:avLst/>
          </a:prstGeom>
        </p:spPr>
      </p:pic>
    </p:spTree>
    <p:extLst>
      <p:ext uri="{BB962C8B-B14F-4D97-AF65-F5344CB8AC3E}">
        <p14:creationId xmlns:p14="http://schemas.microsoft.com/office/powerpoint/2010/main" val="66112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12407" flipV="1">
            <a:off x="-1831670" y="8368145"/>
            <a:ext cx="5381458" cy="1438317"/>
          </a:xfrm>
          <a:custGeom>
            <a:avLst/>
            <a:gdLst/>
            <a:ahLst/>
            <a:cxnLst/>
            <a:rect l="l" t="t" r="r" b="b"/>
            <a:pathLst>
              <a:path w="5381458" h="1438317">
                <a:moveTo>
                  <a:pt x="0" y="1438317"/>
                </a:moveTo>
                <a:lnTo>
                  <a:pt x="5381459" y="1438317"/>
                </a:lnTo>
                <a:lnTo>
                  <a:pt x="5381459" y="0"/>
                </a:lnTo>
                <a:lnTo>
                  <a:pt x="0" y="0"/>
                </a:lnTo>
                <a:lnTo>
                  <a:pt x="0" y="143831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0" y="-57150"/>
            <a:ext cx="4971391" cy="3940957"/>
          </a:xfrm>
          <a:custGeom>
            <a:avLst/>
            <a:gdLst/>
            <a:ahLst/>
            <a:cxnLst/>
            <a:rect l="l" t="t" r="r" b="b"/>
            <a:pathLst>
              <a:path w="4971391" h="3940957">
                <a:moveTo>
                  <a:pt x="0" y="3940957"/>
                </a:moveTo>
                <a:lnTo>
                  <a:pt x="4971391" y="3940957"/>
                </a:lnTo>
                <a:lnTo>
                  <a:pt x="4971391" y="0"/>
                </a:lnTo>
                <a:lnTo>
                  <a:pt x="0" y="0"/>
                </a:lnTo>
                <a:lnTo>
                  <a:pt x="0" y="3940957"/>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1715085">
            <a:off x="12954649" y="-249858"/>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4792" y="573622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6" name="Freeform 6"/>
          <p:cNvSpPr/>
          <p:nvPr/>
        </p:nvSpPr>
        <p:spPr>
          <a:xfrm>
            <a:off x="17015668" y="2870478"/>
            <a:ext cx="2212005" cy="1188267"/>
          </a:xfrm>
          <a:custGeom>
            <a:avLst/>
            <a:gdLst/>
            <a:ahLst/>
            <a:cxnLst/>
            <a:rect l="l" t="t" r="r" b="b"/>
            <a:pathLst>
              <a:path w="2212005" h="1188267">
                <a:moveTo>
                  <a:pt x="0" y="0"/>
                </a:moveTo>
                <a:lnTo>
                  <a:pt x="2212005" y="0"/>
                </a:lnTo>
                <a:lnTo>
                  <a:pt x="2212005" y="1188267"/>
                </a:lnTo>
                <a:lnTo>
                  <a:pt x="0" y="1188267"/>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8" name="Freeform 8"/>
          <p:cNvSpPr/>
          <p:nvPr/>
        </p:nvSpPr>
        <p:spPr>
          <a:xfrm>
            <a:off x="859060" y="1376310"/>
            <a:ext cx="4625354" cy="6163577"/>
          </a:xfrm>
          <a:custGeom>
            <a:avLst/>
            <a:gdLst/>
            <a:ahLst/>
            <a:cxnLst/>
            <a:rect l="l" t="t" r="r" b="b"/>
            <a:pathLst>
              <a:path w="4625354" h="6163577">
                <a:moveTo>
                  <a:pt x="0" y="0"/>
                </a:moveTo>
                <a:lnTo>
                  <a:pt x="4625353" y="0"/>
                </a:lnTo>
                <a:lnTo>
                  <a:pt x="4625353" y="6163578"/>
                </a:lnTo>
                <a:lnTo>
                  <a:pt x="0" y="6163578"/>
                </a:lnTo>
                <a:lnTo>
                  <a:pt x="0" y="0"/>
                </a:lnTo>
                <a:close/>
              </a:path>
            </a:pathLst>
          </a:custGeom>
          <a:blipFill>
            <a:blip r:embed="rId8"/>
            <a:stretch>
              <a:fillRect/>
            </a:stretch>
          </a:blipFill>
        </p:spPr>
      </p:sp>
      <p:sp>
        <p:nvSpPr>
          <p:cNvPr id="9" name="Freeform 9"/>
          <p:cNvSpPr/>
          <p:nvPr/>
        </p:nvSpPr>
        <p:spPr>
          <a:xfrm>
            <a:off x="4287994" y="3464611"/>
            <a:ext cx="5468211" cy="6506932"/>
          </a:xfrm>
          <a:custGeom>
            <a:avLst/>
            <a:gdLst/>
            <a:ahLst/>
            <a:cxnLst/>
            <a:rect l="l" t="t" r="r" b="b"/>
            <a:pathLst>
              <a:path w="5468211" h="6506932">
                <a:moveTo>
                  <a:pt x="0" y="0"/>
                </a:moveTo>
                <a:lnTo>
                  <a:pt x="5468211" y="0"/>
                </a:lnTo>
                <a:lnTo>
                  <a:pt x="5468211" y="6506933"/>
                </a:lnTo>
                <a:lnTo>
                  <a:pt x="0" y="6506933"/>
                </a:lnTo>
                <a:lnTo>
                  <a:pt x="0" y="0"/>
                </a:lnTo>
                <a:close/>
              </a:path>
            </a:pathLst>
          </a:custGeom>
          <a:blipFill>
            <a:blip r:embed="rId9"/>
            <a:stretch>
              <a:fillRect/>
            </a:stretch>
          </a:blipFill>
        </p:spPr>
      </p:sp>
      <p:sp>
        <p:nvSpPr>
          <p:cNvPr id="11" name="TextBox 11"/>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LETS WE ARE INTRODUCTION </a:t>
            </a:r>
          </a:p>
        </p:txBody>
      </p:sp>
      <p:pic>
        <p:nvPicPr>
          <p:cNvPr id="14" name="Picture 13">
            <a:extLst>
              <a:ext uri="{FF2B5EF4-FFF2-40B4-BE49-F238E27FC236}">
                <a16:creationId xmlns:a16="http://schemas.microsoft.com/office/drawing/2014/main" id="{94341E61-F5F3-4324-9C06-18F67477894D}"/>
              </a:ext>
            </a:extLst>
          </p:cNvPr>
          <p:cNvPicPr>
            <a:picLocks noChangeAspect="1"/>
          </p:cNvPicPr>
          <p:nvPr/>
        </p:nvPicPr>
        <p:blipFill rotWithShape="1">
          <a:blip r:embed="rId10">
            <a:extLst>
              <a:ext uri="{28A0092B-C50C-407E-A947-70E740481C1C}">
                <a14:useLocalDpi xmlns:a14="http://schemas.microsoft.com/office/drawing/2010/main" val="0"/>
              </a:ext>
            </a:extLst>
          </a:blip>
          <a:srcRect t="26436" b="13637"/>
          <a:stretch/>
        </p:blipFill>
        <p:spPr>
          <a:xfrm>
            <a:off x="8596672" y="2618376"/>
            <a:ext cx="5879967" cy="7219759"/>
          </a:xfrm>
          <a:prstGeom prst="rect">
            <a:avLst/>
          </a:prstGeom>
        </p:spPr>
      </p:pic>
      <p:pic>
        <p:nvPicPr>
          <p:cNvPr id="15" name="Picture 14">
            <a:extLst>
              <a:ext uri="{FF2B5EF4-FFF2-40B4-BE49-F238E27FC236}">
                <a16:creationId xmlns:a16="http://schemas.microsoft.com/office/drawing/2014/main" id="{7D2137FC-D218-4379-AA0C-C742E826116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1127" t="40024" r="18599"/>
          <a:stretch/>
        </p:blipFill>
        <p:spPr>
          <a:xfrm>
            <a:off x="13881726" y="1376310"/>
            <a:ext cx="4989055" cy="5673953"/>
          </a:xfrm>
          <a:prstGeom prst="rect">
            <a:avLst/>
          </a:prstGeom>
        </p:spPr>
      </p:pic>
    </p:spTree>
    <p:extLst>
      <p:ext uri="{BB962C8B-B14F-4D97-AF65-F5344CB8AC3E}">
        <p14:creationId xmlns:p14="http://schemas.microsoft.com/office/powerpoint/2010/main" val="2597357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12407" flipV="1">
            <a:off x="-1831670" y="8368145"/>
            <a:ext cx="5381458" cy="1438317"/>
          </a:xfrm>
          <a:custGeom>
            <a:avLst/>
            <a:gdLst/>
            <a:ahLst/>
            <a:cxnLst/>
            <a:rect l="l" t="t" r="r" b="b"/>
            <a:pathLst>
              <a:path w="5381458" h="1438317">
                <a:moveTo>
                  <a:pt x="0" y="1438317"/>
                </a:moveTo>
                <a:lnTo>
                  <a:pt x="5381459" y="1438317"/>
                </a:lnTo>
                <a:lnTo>
                  <a:pt x="5381459" y="0"/>
                </a:lnTo>
                <a:lnTo>
                  <a:pt x="0" y="0"/>
                </a:lnTo>
                <a:lnTo>
                  <a:pt x="0" y="143831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0" y="-57150"/>
            <a:ext cx="4971391" cy="3940957"/>
          </a:xfrm>
          <a:custGeom>
            <a:avLst/>
            <a:gdLst/>
            <a:ahLst/>
            <a:cxnLst/>
            <a:rect l="l" t="t" r="r" b="b"/>
            <a:pathLst>
              <a:path w="4971391" h="3940957">
                <a:moveTo>
                  <a:pt x="0" y="3940957"/>
                </a:moveTo>
                <a:lnTo>
                  <a:pt x="4971391" y="3940957"/>
                </a:lnTo>
                <a:lnTo>
                  <a:pt x="4971391" y="0"/>
                </a:lnTo>
                <a:lnTo>
                  <a:pt x="0" y="0"/>
                </a:lnTo>
                <a:lnTo>
                  <a:pt x="0" y="3940957"/>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1715085">
            <a:off x="12954649" y="-249858"/>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4792" y="573622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6" name="Freeform 6"/>
          <p:cNvSpPr/>
          <p:nvPr/>
        </p:nvSpPr>
        <p:spPr>
          <a:xfrm>
            <a:off x="17015668" y="2870478"/>
            <a:ext cx="2212005" cy="1188267"/>
          </a:xfrm>
          <a:custGeom>
            <a:avLst/>
            <a:gdLst/>
            <a:ahLst/>
            <a:cxnLst/>
            <a:rect l="l" t="t" r="r" b="b"/>
            <a:pathLst>
              <a:path w="2212005" h="1188267">
                <a:moveTo>
                  <a:pt x="0" y="0"/>
                </a:moveTo>
                <a:lnTo>
                  <a:pt x="2212005" y="0"/>
                </a:lnTo>
                <a:lnTo>
                  <a:pt x="2212005" y="1188267"/>
                </a:lnTo>
                <a:lnTo>
                  <a:pt x="0" y="1188267"/>
                </a:lnTo>
                <a:lnTo>
                  <a:pt x="0" y="0"/>
                </a:lnTo>
                <a:close/>
              </a:path>
            </a:pathLst>
          </a:custGeom>
          <a:blipFill>
            <a:blip r:embed="rId6">
              <a:alphaModFix amt="93000"/>
              <a:extLst>
                <a:ext uri="{96DAC541-7B7A-43D3-8B79-37D633B846F1}">
                  <asvg:svgBlip xmlns:asvg="http://schemas.microsoft.com/office/drawing/2016/SVG/main" r:embed="rId7"/>
                </a:ext>
              </a:extLst>
            </a:blip>
            <a:stretch>
              <a:fillRect l="-19638" t="-66784" r="-177516" b="-213390"/>
            </a:stretch>
          </a:blipFill>
        </p:spPr>
      </p:sp>
      <p:sp>
        <p:nvSpPr>
          <p:cNvPr id="8" name="Freeform 8"/>
          <p:cNvSpPr/>
          <p:nvPr/>
        </p:nvSpPr>
        <p:spPr>
          <a:xfrm>
            <a:off x="859060" y="1376310"/>
            <a:ext cx="4625354" cy="6163577"/>
          </a:xfrm>
          <a:custGeom>
            <a:avLst/>
            <a:gdLst/>
            <a:ahLst/>
            <a:cxnLst/>
            <a:rect l="l" t="t" r="r" b="b"/>
            <a:pathLst>
              <a:path w="4625354" h="6163577">
                <a:moveTo>
                  <a:pt x="0" y="0"/>
                </a:moveTo>
                <a:lnTo>
                  <a:pt x="4625353" y="0"/>
                </a:lnTo>
                <a:lnTo>
                  <a:pt x="4625353" y="6163578"/>
                </a:lnTo>
                <a:lnTo>
                  <a:pt x="0" y="6163578"/>
                </a:lnTo>
                <a:lnTo>
                  <a:pt x="0" y="0"/>
                </a:lnTo>
                <a:close/>
              </a:path>
            </a:pathLst>
          </a:custGeom>
          <a:blipFill>
            <a:blip r:embed="rId8"/>
            <a:stretch>
              <a:fillRect/>
            </a:stretch>
          </a:blipFill>
        </p:spPr>
      </p:sp>
      <p:sp>
        <p:nvSpPr>
          <p:cNvPr id="9" name="Freeform 9"/>
          <p:cNvSpPr/>
          <p:nvPr/>
        </p:nvSpPr>
        <p:spPr>
          <a:xfrm>
            <a:off x="4287994" y="3464611"/>
            <a:ext cx="5468211" cy="6506932"/>
          </a:xfrm>
          <a:custGeom>
            <a:avLst/>
            <a:gdLst/>
            <a:ahLst/>
            <a:cxnLst/>
            <a:rect l="l" t="t" r="r" b="b"/>
            <a:pathLst>
              <a:path w="5468211" h="6506932">
                <a:moveTo>
                  <a:pt x="0" y="0"/>
                </a:moveTo>
                <a:lnTo>
                  <a:pt x="5468211" y="0"/>
                </a:lnTo>
                <a:lnTo>
                  <a:pt x="5468211" y="6506933"/>
                </a:lnTo>
                <a:lnTo>
                  <a:pt x="0" y="6506933"/>
                </a:lnTo>
                <a:lnTo>
                  <a:pt x="0" y="0"/>
                </a:lnTo>
                <a:close/>
              </a:path>
            </a:pathLst>
          </a:custGeom>
          <a:blipFill>
            <a:blip r:embed="rId9"/>
            <a:stretch>
              <a:fillRect/>
            </a:stretch>
          </a:blipFill>
        </p:spPr>
      </p:sp>
      <p:sp>
        <p:nvSpPr>
          <p:cNvPr id="11" name="TextBox 11"/>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LETS WE ARE INTRODUCTION </a:t>
            </a:r>
          </a:p>
        </p:txBody>
      </p:sp>
      <p:pic>
        <p:nvPicPr>
          <p:cNvPr id="14" name="Picture 13">
            <a:extLst>
              <a:ext uri="{FF2B5EF4-FFF2-40B4-BE49-F238E27FC236}">
                <a16:creationId xmlns:a16="http://schemas.microsoft.com/office/drawing/2014/main" id="{94341E61-F5F3-4324-9C06-18F67477894D}"/>
              </a:ext>
            </a:extLst>
          </p:cNvPr>
          <p:cNvPicPr>
            <a:picLocks noChangeAspect="1"/>
          </p:cNvPicPr>
          <p:nvPr/>
        </p:nvPicPr>
        <p:blipFill rotWithShape="1">
          <a:blip r:embed="rId10">
            <a:extLst>
              <a:ext uri="{28A0092B-C50C-407E-A947-70E740481C1C}">
                <a14:useLocalDpi xmlns:a14="http://schemas.microsoft.com/office/drawing/2010/main" val="0"/>
              </a:ext>
            </a:extLst>
          </a:blip>
          <a:srcRect t="26436" b="13637"/>
          <a:stretch/>
        </p:blipFill>
        <p:spPr>
          <a:xfrm>
            <a:off x="8596672" y="2618376"/>
            <a:ext cx="5879967" cy="7219759"/>
          </a:xfrm>
          <a:prstGeom prst="rect">
            <a:avLst/>
          </a:prstGeom>
        </p:spPr>
      </p:pic>
      <p:pic>
        <p:nvPicPr>
          <p:cNvPr id="12" name="Picture 11">
            <a:extLst>
              <a:ext uri="{FF2B5EF4-FFF2-40B4-BE49-F238E27FC236}">
                <a16:creationId xmlns:a16="http://schemas.microsoft.com/office/drawing/2014/main" id="{8FCF8753-A463-49A8-BBFD-91B27C23087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
                    </a14:imgEffect>
                  </a14:imgLayer>
                </a14:imgProps>
              </a:ext>
              <a:ext uri="{28A0092B-C50C-407E-A947-70E740481C1C}">
                <a14:useLocalDpi xmlns:a14="http://schemas.microsoft.com/office/drawing/2010/main" val="0"/>
              </a:ext>
            </a:extLst>
          </a:blip>
          <a:srcRect l="11127" t="40024" r="18599"/>
          <a:stretch/>
        </p:blipFill>
        <p:spPr>
          <a:xfrm>
            <a:off x="13881726" y="1376310"/>
            <a:ext cx="4989055" cy="5673953"/>
          </a:xfrm>
          <a:prstGeom prst="rect">
            <a:avLst/>
          </a:prstGeom>
        </p:spPr>
      </p:pic>
    </p:spTree>
    <p:extLst>
      <p:ext uri="{BB962C8B-B14F-4D97-AF65-F5344CB8AC3E}">
        <p14:creationId xmlns:p14="http://schemas.microsoft.com/office/powerpoint/2010/main" val="9673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a:off x="1105965" y="245382"/>
            <a:ext cx="2916352" cy="1566635"/>
          </a:xfrm>
          <a:custGeom>
            <a:avLst/>
            <a:gdLst/>
            <a:ahLst/>
            <a:cxnLst/>
            <a:rect l="l" t="t" r="r" b="b"/>
            <a:pathLst>
              <a:path w="2916352" h="1566635">
                <a:moveTo>
                  <a:pt x="0" y="0"/>
                </a:moveTo>
                <a:lnTo>
                  <a:pt x="2916352" y="0"/>
                </a:lnTo>
                <a:lnTo>
                  <a:pt x="2916352" y="1566636"/>
                </a:lnTo>
                <a:lnTo>
                  <a:pt x="0" y="1566636"/>
                </a:lnTo>
                <a:lnTo>
                  <a:pt x="0" y="0"/>
                </a:lnTo>
                <a:close/>
              </a:path>
            </a:pathLst>
          </a:custGeom>
          <a:blipFill>
            <a:blip r:embed="rId2">
              <a:alphaModFix amt="93000"/>
              <a:extLst>
                <a:ext uri="{96DAC541-7B7A-43D3-8B79-37D633B846F1}">
                  <asvg:svgBlip xmlns:asvg="http://schemas.microsoft.com/office/drawing/2016/SVG/main" r:embed="rId3"/>
                </a:ext>
              </a:extLst>
            </a:blip>
            <a:stretch>
              <a:fillRect l="-19638" t="-66784" r="-177516" b="-213390"/>
            </a:stretch>
          </a:blipFill>
        </p:spPr>
      </p:sp>
      <p:sp>
        <p:nvSpPr>
          <p:cNvPr id="3" name="Freeform 3"/>
          <p:cNvSpPr/>
          <p:nvPr/>
        </p:nvSpPr>
        <p:spPr>
          <a:xfrm rot="9171329">
            <a:off x="-1179722" y="323783"/>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633911" y="3268189"/>
            <a:ext cx="6320298" cy="990623"/>
            <a:chOff x="0" y="0"/>
            <a:chExt cx="969017" cy="151881"/>
          </a:xfrm>
        </p:grpSpPr>
        <p:sp>
          <p:nvSpPr>
            <p:cNvPr id="5" name="Freeform 5"/>
            <p:cNvSpPr/>
            <p:nvPr/>
          </p:nvSpPr>
          <p:spPr>
            <a:xfrm>
              <a:off x="0" y="0"/>
              <a:ext cx="969017" cy="151881"/>
            </a:xfrm>
            <a:custGeom>
              <a:avLst/>
              <a:gdLst/>
              <a:ahLst/>
              <a:cxnLst/>
              <a:rect l="l" t="t" r="r" b="b"/>
              <a:pathLst>
                <a:path w="969017" h="151881">
                  <a:moveTo>
                    <a:pt x="20824" y="0"/>
                  </a:moveTo>
                  <a:lnTo>
                    <a:pt x="948193" y="0"/>
                  </a:lnTo>
                  <a:cubicBezTo>
                    <a:pt x="953716" y="0"/>
                    <a:pt x="959013" y="2194"/>
                    <a:pt x="962918" y="6099"/>
                  </a:cubicBezTo>
                  <a:cubicBezTo>
                    <a:pt x="966823" y="10004"/>
                    <a:pt x="969017" y="15301"/>
                    <a:pt x="969017" y="20824"/>
                  </a:cubicBezTo>
                  <a:lnTo>
                    <a:pt x="969017" y="131057"/>
                  </a:lnTo>
                  <a:cubicBezTo>
                    <a:pt x="969017" y="136580"/>
                    <a:pt x="966823" y="141876"/>
                    <a:pt x="962918" y="145781"/>
                  </a:cubicBezTo>
                  <a:cubicBezTo>
                    <a:pt x="959013" y="149687"/>
                    <a:pt x="953716" y="151881"/>
                    <a:pt x="948193" y="151881"/>
                  </a:cubicBezTo>
                  <a:lnTo>
                    <a:pt x="20824" y="151881"/>
                  </a:lnTo>
                  <a:cubicBezTo>
                    <a:pt x="15301" y="151881"/>
                    <a:pt x="10004" y="149687"/>
                    <a:pt x="6099" y="145781"/>
                  </a:cubicBezTo>
                  <a:cubicBezTo>
                    <a:pt x="2194" y="141876"/>
                    <a:pt x="0" y="136580"/>
                    <a:pt x="0" y="131057"/>
                  </a:cubicBezTo>
                  <a:lnTo>
                    <a:pt x="0" y="20824"/>
                  </a:lnTo>
                  <a:cubicBezTo>
                    <a:pt x="0" y="15301"/>
                    <a:pt x="2194" y="10004"/>
                    <a:pt x="6099" y="6099"/>
                  </a:cubicBezTo>
                  <a:cubicBezTo>
                    <a:pt x="10004" y="2194"/>
                    <a:pt x="15301" y="0"/>
                    <a:pt x="20824" y="0"/>
                  </a:cubicBezTo>
                  <a:close/>
                </a:path>
              </a:pathLst>
            </a:custGeom>
            <a:solidFill>
              <a:srgbClr val="F7FFEF"/>
            </a:solidFill>
          </p:spPr>
        </p:sp>
        <p:sp>
          <p:nvSpPr>
            <p:cNvPr id="6" name="TextBox 6"/>
            <p:cNvSpPr txBox="1"/>
            <p:nvPr/>
          </p:nvSpPr>
          <p:spPr>
            <a:xfrm>
              <a:off x="0" y="-38100"/>
              <a:ext cx="969017" cy="18998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flipH="1">
            <a:off x="1501454" y="3305998"/>
            <a:ext cx="2520863" cy="956310"/>
          </a:xfrm>
          <a:custGeom>
            <a:avLst/>
            <a:gdLst/>
            <a:ahLst/>
            <a:cxnLst/>
            <a:rect l="l" t="t" r="r" b="b"/>
            <a:pathLst>
              <a:path w="2520863" h="956310">
                <a:moveTo>
                  <a:pt x="2520863" y="0"/>
                </a:moveTo>
                <a:lnTo>
                  <a:pt x="0" y="0"/>
                </a:lnTo>
                <a:lnTo>
                  <a:pt x="0" y="956310"/>
                </a:lnTo>
                <a:lnTo>
                  <a:pt x="2520863" y="956310"/>
                </a:lnTo>
                <a:lnTo>
                  <a:pt x="2520863" y="0"/>
                </a:lnTo>
                <a:close/>
              </a:path>
            </a:pathLst>
          </a:custGeom>
          <a:blipFill>
            <a:blip r:embed="rId2">
              <a:alphaModFix amt="93000"/>
              <a:extLst>
                <a:ext uri="{96DAC541-7B7A-43D3-8B79-37D633B846F1}">
                  <asvg:svgBlip xmlns:asvg="http://schemas.microsoft.com/office/drawing/2016/SVG/main" r:embed="rId3"/>
                </a:ext>
              </a:extLst>
            </a:blip>
            <a:stretch>
              <a:fillRect l="-77216" r="-109057" b="-418635"/>
            </a:stretch>
          </a:blipFill>
        </p:spPr>
      </p:sp>
      <p:sp>
        <p:nvSpPr>
          <p:cNvPr id="8" name="Freeform 8"/>
          <p:cNvSpPr/>
          <p:nvPr/>
        </p:nvSpPr>
        <p:spPr>
          <a:xfrm>
            <a:off x="12348574" y="775607"/>
            <a:ext cx="2916352" cy="1566635"/>
          </a:xfrm>
          <a:custGeom>
            <a:avLst/>
            <a:gdLst/>
            <a:ahLst/>
            <a:cxnLst/>
            <a:rect l="l" t="t" r="r" b="b"/>
            <a:pathLst>
              <a:path w="2916352" h="1566635">
                <a:moveTo>
                  <a:pt x="0" y="0"/>
                </a:moveTo>
                <a:lnTo>
                  <a:pt x="2916352" y="0"/>
                </a:lnTo>
                <a:lnTo>
                  <a:pt x="2916352" y="1566636"/>
                </a:lnTo>
                <a:lnTo>
                  <a:pt x="0" y="1566636"/>
                </a:lnTo>
                <a:lnTo>
                  <a:pt x="0" y="0"/>
                </a:lnTo>
                <a:close/>
              </a:path>
            </a:pathLst>
          </a:custGeom>
          <a:blipFill>
            <a:blip r:embed="rId2">
              <a:alphaModFix amt="93000"/>
              <a:extLst>
                <a:ext uri="{96DAC541-7B7A-43D3-8B79-37D633B846F1}">
                  <asvg:svgBlip xmlns:asvg="http://schemas.microsoft.com/office/drawing/2016/SVG/main" r:embed="rId3"/>
                </a:ext>
              </a:extLst>
            </a:blip>
            <a:stretch>
              <a:fillRect l="-19638" t="-66784" r="-177516" b="-213390"/>
            </a:stretch>
          </a:blipFill>
        </p:spPr>
      </p:sp>
      <p:sp>
        <p:nvSpPr>
          <p:cNvPr id="9" name="Freeform 9"/>
          <p:cNvSpPr/>
          <p:nvPr/>
        </p:nvSpPr>
        <p:spPr>
          <a:xfrm rot="-9173999" flipH="1">
            <a:off x="13605329" y="322035"/>
            <a:ext cx="5858177" cy="1565731"/>
          </a:xfrm>
          <a:custGeom>
            <a:avLst/>
            <a:gdLst/>
            <a:ahLst/>
            <a:cxnLst/>
            <a:rect l="l" t="t" r="r" b="b"/>
            <a:pathLst>
              <a:path w="5858177" h="1565731">
                <a:moveTo>
                  <a:pt x="5858177" y="0"/>
                </a:moveTo>
                <a:lnTo>
                  <a:pt x="0" y="0"/>
                </a:lnTo>
                <a:lnTo>
                  <a:pt x="0" y="1565730"/>
                </a:lnTo>
                <a:lnTo>
                  <a:pt x="5858177" y="1565730"/>
                </a:lnTo>
                <a:lnTo>
                  <a:pt x="5858177"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333791" y="3271686"/>
            <a:ext cx="979720" cy="990623"/>
            <a:chOff x="0" y="0"/>
            <a:chExt cx="150209" cy="151881"/>
          </a:xfrm>
        </p:grpSpPr>
        <p:sp>
          <p:nvSpPr>
            <p:cNvPr id="11" name="Freeform 11"/>
            <p:cNvSpPr/>
            <p:nvPr/>
          </p:nvSpPr>
          <p:spPr>
            <a:xfrm>
              <a:off x="0" y="0"/>
              <a:ext cx="150209" cy="151881"/>
            </a:xfrm>
            <a:custGeom>
              <a:avLst/>
              <a:gdLst/>
              <a:ahLst/>
              <a:cxnLst/>
              <a:rect l="l" t="t" r="r" b="b"/>
              <a:pathLst>
                <a:path w="150209" h="151881">
                  <a:moveTo>
                    <a:pt x="75104" y="0"/>
                  </a:moveTo>
                  <a:lnTo>
                    <a:pt x="75104" y="0"/>
                  </a:lnTo>
                  <a:cubicBezTo>
                    <a:pt x="95023" y="0"/>
                    <a:pt x="114127" y="7913"/>
                    <a:pt x="128211" y="21998"/>
                  </a:cubicBezTo>
                  <a:cubicBezTo>
                    <a:pt x="142296" y="36082"/>
                    <a:pt x="150209" y="55186"/>
                    <a:pt x="150209" y="75104"/>
                  </a:cubicBezTo>
                  <a:lnTo>
                    <a:pt x="150209" y="76776"/>
                  </a:lnTo>
                  <a:cubicBezTo>
                    <a:pt x="150209" y="118255"/>
                    <a:pt x="116584" y="151881"/>
                    <a:pt x="75104" y="151881"/>
                  </a:cubicBezTo>
                  <a:lnTo>
                    <a:pt x="75104" y="151881"/>
                  </a:lnTo>
                  <a:cubicBezTo>
                    <a:pt x="33625" y="151881"/>
                    <a:pt x="0" y="118255"/>
                    <a:pt x="0" y="76776"/>
                  </a:cubicBezTo>
                  <a:lnTo>
                    <a:pt x="0" y="75104"/>
                  </a:lnTo>
                  <a:cubicBezTo>
                    <a:pt x="0" y="33625"/>
                    <a:pt x="33625" y="0"/>
                    <a:pt x="75104" y="0"/>
                  </a:cubicBezTo>
                  <a:close/>
                </a:path>
              </a:pathLst>
            </a:custGeom>
            <a:solidFill>
              <a:srgbClr val="F0A94A"/>
            </a:solidFill>
            <a:ln w="38100" cap="sq">
              <a:solidFill>
                <a:srgbClr val="F7FFEF"/>
              </a:solidFill>
              <a:prstDash val="solid"/>
              <a:miter/>
            </a:ln>
          </p:spPr>
        </p:sp>
        <p:sp>
          <p:nvSpPr>
            <p:cNvPr id="12" name="TextBox 12"/>
            <p:cNvSpPr txBox="1"/>
            <p:nvPr/>
          </p:nvSpPr>
          <p:spPr>
            <a:xfrm>
              <a:off x="0" y="-66675"/>
              <a:ext cx="150209" cy="218556"/>
            </a:xfrm>
            <a:prstGeom prst="rect">
              <a:avLst/>
            </a:prstGeom>
          </p:spPr>
          <p:txBody>
            <a:bodyPr lIns="50800" tIns="50800" rIns="50800" bIns="50800" rtlCol="0" anchor="ctr"/>
            <a:lstStyle/>
            <a:p>
              <a:pPr algn="ctr">
                <a:lnSpc>
                  <a:spcPts val="4199"/>
                </a:lnSpc>
              </a:pPr>
              <a:r>
                <a:rPr lang="en-US" sz="2999">
                  <a:solidFill>
                    <a:srgbClr val="FFFFFF"/>
                  </a:solidFill>
                  <a:latin typeface="Marykate"/>
                </a:rPr>
                <a:t>1</a:t>
              </a:r>
            </a:p>
          </p:txBody>
        </p:sp>
      </p:grpSp>
      <p:grpSp>
        <p:nvGrpSpPr>
          <p:cNvPr id="13" name="Group 13"/>
          <p:cNvGrpSpPr/>
          <p:nvPr/>
        </p:nvGrpSpPr>
        <p:grpSpPr>
          <a:xfrm>
            <a:off x="6633911" y="4587175"/>
            <a:ext cx="6320298" cy="990623"/>
            <a:chOff x="0" y="0"/>
            <a:chExt cx="969017" cy="151881"/>
          </a:xfrm>
        </p:grpSpPr>
        <p:sp>
          <p:nvSpPr>
            <p:cNvPr id="14" name="Freeform 14"/>
            <p:cNvSpPr/>
            <p:nvPr/>
          </p:nvSpPr>
          <p:spPr>
            <a:xfrm>
              <a:off x="0" y="0"/>
              <a:ext cx="969017" cy="151881"/>
            </a:xfrm>
            <a:custGeom>
              <a:avLst/>
              <a:gdLst/>
              <a:ahLst/>
              <a:cxnLst/>
              <a:rect l="l" t="t" r="r" b="b"/>
              <a:pathLst>
                <a:path w="969017" h="151881">
                  <a:moveTo>
                    <a:pt x="20824" y="0"/>
                  </a:moveTo>
                  <a:lnTo>
                    <a:pt x="948193" y="0"/>
                  </a:lnTo>
                  <a:cubicBezTo>
                    <a:pt x="953716" y="0"/>
                    <a:pt x="959013" y="2194"/>
                    <a:pt x="962918" y="6099"/>
                  </a:cubicBezTo>
                  <a:cubicBezTo>
                    <a:pt x="966823" y="10004"/>
                    <a:pt x="969017" y="15301"/>
                    <a:pt x="969017" y="20824"/>
                  </a:cubicBezTo>
                  <a:lnTo>
                    <a:pt x="969017" y="131057"/>
                  </a:lnTo>
                  <a:cubicBezTo>
                    <a:pt x="969017" y="136580"/>
                    <a:pt x="966823" y="141876"/>
                    <a:pt x="962918" y="145781"/>
                  </a:cubicBezTo>
                  <a:cubicBezTo>
                    <a:pt x="959013" y="149687"/>
                    <a:pt x="953716" y="151881"/>
                    <a:pt x="948193" y="151881"/>
                  </a:cubicBezTo>
                  <a:lnTo>
                    <a:pt x="20824" y="151881"/>
                  </a:lnTo>
                  <a:cubicBezTo>
                    <a:pt x="15301" y="151881"/>
                    <a:pt x="10004" y="149687"/>
                    <a:pt x="6099" y="145781"/>
                  </a:cubicBezTo>
                  <a:cubicBezTo>
                    <a:pt x="2194" y="141876"/>
                    <a:pt x="0" y="136580"/>
                    <a:pt x="0" y="131057"/>
                  </a:cubicBezTo>
                  <a:lnTo>
                    <a:pt x="0" y="20824"/>
                  </a:lnTo>
                  <a:cubicBezTo>
                    <a:pt x="0" y="15301"/>
                    <a:pt x="2194" y="10004"/>
                    <a:pt x="6099" y="6099"/>
                  </a:cubicBezTo>
                  <a:cubicBezTo>
                    <a:pt x="10004" y="2194"/>
                    <a:pt x="15301" y="0"/>
                    <a:pt x="20824" y="0"/>
                  </a:cubicBezTo>
                  <a:close/>
                </a:path>
              </a:pathLst>
            </a:custGeom>
            <a:solidFill>
              <a:srgbClr val="F7FFEF"/>
            </a:solidFill>
          </p:spPr>
        </p:sp>
        <p:sp>
          <p:nvSpPr>
            <p:cNvPr id="15" name="TextBox 15"/>
            <p:cNvSpPr txBox="1"/>
            <p:nvPr/>
          </p:nvSpPr>
          <p:spPr>
            <a:xfrm>
              <a:off x="0" y="-38100"/>
              <a:ext cx="969017" cy="18998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333791" y="4590671"/>
            <a:ext cx="979720" cy="990623"/>
            <a:chOff x="0" y="0"/>
            <a:chExt cx="150209" cy="151881"/>
          </a:xfrm>
        </p:grpSpPr>
        <p:sp>
          <p:nvSpPr>
            <p:cNvPr id="17" name="Freeform 17"/>
            <p:cNvSpPr/>
            <p:nvPr/>
          </p:nvSpPr>
          <p:spPr>
            <a:xfrm>
              <a:off x="0" y="0"/>
              <a:ext cx="150209" cy="151881"/>
            </a:xfrm>
            <a:custGeom>
              <a:avLst/>
              <a:gdLst/>
              <a:ahLst/>
              <a:cxnLst/>
              <a:rect l="l" t="t" r="r" b="b"/>
              <a:pathLst>
                <a:path w="150209" h="151881">
                  <a:moveTo>
                    <a:pt x="75104" y="0"/>
                  </a:moveTo>
                  <a:lnTo>
                    <a:pt x="75104" y="0"/>
                  </a:lnTo>
                  <a:cubicBezTo>
                    <a:pt x="95023" y="0"/>
                    <a:pt x="114127" y="7913"/>
                    <a:pt x="128211" y="21998"/>
                  </a:cubicBezTo>
                  <a:cubicBezTo>
                    <a:pt x="142296" y="36082"/>
                    <a:pt x="150209" y="55186"/>
                    <a:pt x="150209" y="75104"/>
                  </a:cubicBezTo>
                  <a:lnTo>
                    <a:pt x="150209" y="76776"/>
                  </a:lnTo>
                  <a:cubicBezTo>
                    <a:pt x="150209" y="118255"/>
                    <a:pt x="116584" y="151881"/>
                    <a:pt x="75104" y="151881"/>
                  </a:cubicBezTo>
                  <a:lnTo>
                    <a:pt x="75104" y="151881"/>
                  </a:lnTo>
                  <a:cubicBezTo>
                    <a:pt x="33625" y="151881"/>
                    <a:pt x="0" y="118255"/>
                    <a:pt x="0" y="76776"/>
                  </a:cubicBezTo>
                  <a:lnTo>
                    <a:pt x="0" y="75104"/>
                  </a:lnTo>
                  <a:cubicBezTo>
                    <a:pt x="0" y="33625"/>
                    <a:pt x="33625" y="0"/>
                    <a:pt x="75104" y="0"/>
                  </a:cubicBezTo>
                  <a:close/>
                </a:path>
              </a:pathLst>
            </a:custGeom>
            <a:solidFill>
              <a:srgbClr val="F0A94A"/>
            </a:solidFill>
            <a:ln w="38100" cap="sq">
              <a:solidFill>
                <a:srgbClr val="F7FFEF"/>
              </a:solidFill>
              <a:prstDash val="solid"/>
              <a:miter/>
            </a:ln>
          </p:spPr>
        </p:sp>
        <p:sp>
          <p:nvSpPr>
            <p:cNvPr id="18" name="TextBox 18"/>
            <p:cNvSpPr txBox="1"/>
            <p:nvPr/>
          </p:nvSpPr>
          <p:spPr>
            <a:xfrm>
              <a:off x="0" y="-66675"/>
              <a:ext cx="150209" cy="218556"/>
            </a:xfrm>
            <a:prstGeom prst="rect">
              <a:avLst/>
            </a:prstGeom>
          </p:spPr>
          <p:txBody>
            <a:bodyPr lIns="50800" tIns="50800" rIns="50800" bIns="50800" rtlCol="0" anchor="ctr"/>
            <a:lstStyle/>
            <a:p>
              <a:pPr algn="ctr">
                <a:lnSpc>
                  <a:spcPts val="4199"/>
                </a:lnSpc>
              </a:pPr>
              <a:r>
                <a:rPr lang="en-US" sz="2999">
                  <a:solidFill>
                    <a:srgbClr val="FFFFFF"/>
                  </a:solidFill>
                  <a:latin typeface="Marykate"/>
                </a:rPr>
                <a:t>2</a:t>
              </a:r>
            </a:p>
          </p:txBody>
        </p:sp>
      </p:grpSp>
      <p:grpSp>
        <p:nvGrpSpPr>
          <p:cNvPr id="19" name="Group 19"/>
          <p:cNvGrpSpPr/>
          <p:nvPr/>
        </p:nvGrpSpPr>
        <p:grpSpPr>
          <a:xfrm>
            <a:off x="6633911" y="5906160"/>
            <a:ext cx="6320298" cy="990623"/>
            <a:chOff x="0" y="0"/>
            <a:chExt cx="969017" cy="151881"/>
          </a:xfrm>
        </p:grpSpPr>
        <p:sp>
          <p:nvSpPr>
            <p:cNvPr id="20" name="Freeform 20"/>
            <p:cNvSpPr/>
            <p:nvPr/>
          </p:nvSpPr>
          <p:spPr>
            <a:xfrm>
              <a:off x="0" y="0"/>
              <a:ext cx="969017" cy="151881"/>
            </a:xfrm>
            <a:custGeom>
              <a:avLst/>
              <a:gdLst/>
              <a:ahLst/>
              <a:cxnLst/>
              <a:rect l="l" t="t" r="r" b="b"/>
              <a:pathLst>
                <a:path w="969017" h="151881">
                  <a:moveTo>
                    <a:pt x="20824" y="0"/>
                  </a:moveTo>
                  <a:lnTo>
                    <a:pt x="948193" y="0"/>
                  </a:lnTo>
                  <a:cubicBezTo>
                    <a:pt x="953716" y="0"/>
                    <a:pt x="959013" y="2194"/>
                    <a:pt x="962918" y="6099"/>
                  </a:cubicBezTo>
                  <a:cubicBezTo>
                    <a:pt x="966823" y="10004"/>
                    <a:pt x="969017" y="15301"/>
                    <a:pt x="969017" y="20824"/>
                  </a:cubicBezTo>
                  <a:lnTo>
                    <a:pt x="969017" y="131057"/>
                  </a:lnTo>
                  <a:cubicBezTo>
                    <a:pt x="969017" y="136580"/>
                    <a:pt x="966823" y="141876"/>
                    <a:pt x="962918" y="145781"/>
                  </a:cubicBezTo>
                  <a:cubicBezTo>
                    <a:pt x="959013" y="149687"/>
                    <a:pt x="953716" y="151881"/>
                    <a:pt x="948193" y="151881"/>
                  </a:cubicBezTo>
                  <a:lnTo>
                    <a:pt x="20824" y="151881"/>
                  </a:lnTo>
                  <a:cubicBezTo>
                    <a:pt x="15301" y="151881"/>
                    <a:pt x="10004" y="149687"/>
                    <a:pt x="6099" y="145781"/>
                  </a:cubicBezTo>
                  <a:cubicBezTo>
                    <a:pt x="2194" y="141876"/>
                    <a:pt x="0" y="136580"/>
                    <a:pt x="0" y="131057"/>
                  </a:cubicBezTo>
                  <a:lnTo>
                    <a:pt x="0" y="20824"/>
                  </a:lnTo>
                  <a:cubicBezTo>
                    <a:pt x="0" y="15301"/>
                    <a:pt x="2194" y="10004"/>
                    <a:pt x="6099" y="6099"/>
                  </a:cubicBezTo>
                  <a:cubicBezTo>
                    <a:pt x="10004" y="2194"/>
                    <a:pt x="15301" y="0"/>
                    <a:pt x="20824" y="0"/>
                  </a:cubicBezTo>
                  <a:close/>
                </a:path>
              </a:pathLst>
            </a:custGeom>
            <a:solidFill>
              <a:srgbClr val="F7FFEF"/>
            </a:solidFill>
          </p:spPr>
        </p:sp>
        <p:sp>
          <p:nvSpPr>
            <p:cNvPr id="21" name="TextBox 21"/>
            <p:cNvSpPr txBox="1"/>
            <p:nvPr/>
          </p:nvSpPr>
          <p:spPr>
            <a:xfrm>
              <a:off x="0" y="-38100"/>
              <a:ext cx="969017" cy="189981"/>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333791" y="5909656"/>
            <a:ext cx="979720" cy="990623"/>
            <a:chOff x="0" y="0"/>
            <a:chExt cx="150209" cy="151881"/>
          </a:xfrm>
        </p:grpSpPr>
        <p:sp>
          <p:nvSpPr>
            <p:cNvPr id="23" name="Freeform 23"/>
            <p:cNvSpPr/>
            <p:nvPr/>
          </p:nvSpPr>
          <p:spPr>
            <a:xfrm>
              <a:off x="0" y="0"/>
              <a:ext cx="150209" cy="151881"/>
            </a:xfrm>
            <a:custGeom>
              <a:avLst/>
              <a:gdLst/>
              <a:ahLst/>
              <a:cxnLst/>
              <a:rect l="l" t="t" r="r" b="b"/>
              <a:pathLst>
                <a:path w="150209" h="151881">
                  <a:moveTo>
                    <a:pt x="75104" y="0"/>
                  </a:moveTo>
                  <a:lnTo>
                    <a:pt x="75104" y="0"/>
                  </a:lnTo>
                  <a:cubicBezTo>
                    <a:pt x="95023" y="0"/>
                    <a:pt x="114127" y="7913"/>
                    <a:pt x="128211" y="21998"/>
                  </a:cubicBezTo>
                  <a:cubicBezTo>
                    <a:pt x="142296" y="36082"/>
                    <a:pt x="150209" y="55186"/>
                    <a:pt x="150209" y="75104"/>
                  </a:cubicBezTo>
                  <a:lnTo>
                    <a:pt x="150209" y="76776"/>
                  </a:lnTo>
                  <a:cubicBezTo>
                    <a:pt x="150209" y="118255"/>
                    <a:pt x="116584" y="151881"/>
                    <a:pt x="75104" y="151881"/>
                  </a:cubicBezTo>
                  <a:lnTo>
                    <a:pt x="75104" y="151881"/>
                  </a:lnTo>
                  <a:cubicBezTo>
                    <a:pt x="33625" y="151881"/>
                    <a:pt x="0" y="118255"/>
                    <a:pt x="0" y="76776"/>
                  </a:cubicBezTo>
                  <a:lnTo>
                    <a:pt x="0" y="75104"/>
                  </a:lnTo>
                  <a:cubicBezTo>
                    <a:pt x="0" y="33625"/>
                    <a:pt x="33625" y="0"/>
                    <a:pt x="75104" y="0"/>
                  </a:cubicBezTo>
                  <a:close/>
                </a:path>
              </a:pathLst>
            </a:custGeom>
            <a:solidFill>
              <a:srgbClr val="F0A94A"/>
            </a:solidFill>
            <a:ln w="38100" cap="sq">
              <a:solidFill>
                <a:srgbClr val="F7FFEF"/>
              </a:solidFill>
              <a:prstDash val="solid"/>
              <a:miter/>
            </a:ln>
          </p:spPr>
        </p:sp>
        <p:sp>
          <p:nvSpPr>
            <p:cNvPr id="24" name="TextBox 24"/>
            <p:cNvSpPr txBox="1"/>
            <p:nvPr/>
          </p:nvSpPr>
          <p:spPr>
            <a:xfrm>
              <a:off x="0" y="-66675"/>
              <a:ext cx="150209" cy="218556"/>
            </a:xfrm>
            <a:prstGeom prst="rect">
              <a:avLst/>
            </a:prstGeom>
          </p:spPr>
          <p:txBody>
            <a:bodyPr lIns="50800" tIns="50800" rIns="50800" bIns="50800" rtlCol="0" anchor="ctr"/>
            <a:lstStyle/>
            <a:p>
              <a:pPr algn="ctr">
                <a:lnSpc>
                  <a:spcPts val="4199"/>
                </a:lnSpc>
              </a:pPr>
              <a:r>
                <a:rPr lang="en-US" sz="2999">
                  <a:solidFill>
                    <a:srgbClr val="FFFFFF"/>
                  </a:solidFill>
                  <a:latin typeface="Marykate"/>
                </a:rPr>
                <a:t>3</a:t>
              </a:r>
            </a:p>
          </p:txBody>
        </p:sp>
      </p:grpSp>
      <p:grpSp>
        <p:nvGrpSpPr>
          <p:cNvPr id="25" name="Group 25"/>
          <p:cNvGrpSpPr/>
          <p:nvPr/>
        </p:nvGrpSpPr>
        <p:grpSpPr>
          <a:xfrm>
            <a:off x="6633911" y="7225146"/>
            <a:ext cx="6320298" cy="990623"/>
            <a:chOff x="0" y="0"/>
            <a:chExt cx="969017" cy="151881"/>
          </a:xfrm>
        </p:grpSpPr>
        <p:sp>
          <p:nvSpPr>
            <p:cNvPr id="26" name="Freeform 26"/>
            <p:cNvSpPr/>
            <p:nvPr/>
          </p:nvSpPr>
          <p:spPr>
            <a:xfrm>
              <a:off x="0" y="0"/>
              <a:ext cx="969017" cy="151881"/>
            </a:xfrm>
            <a:custGeom>
              <a:avLst/>
              <a:gdLst/>
              <a:ahLst/>
              <a:cxnLst/>
              <a:rect l="l" t="t" r="r" b="b"/>
              <a:pathLst>
                <a:path w="969017" h="151881">
                  <a:moveTo>
                    <a:pt x="20824" y="0"/>
                  </a:moveTo>
                  <a:lnTo>
                    <a:pt x="948193" y="0"/>
                  </a:lnTo>
                  <a:cubicBezTo>
                    <a:pt x="953716" y="0"/>
                    <a:pt x="959013" y="2194"/>
                    <a:pt x="962918" y="6099"/>
                  </a:cubicBezTo>
                  <a:cubicBezTo>
                    <a:pt x="966823" y="10004"/>
                    <a:pt x="969017" y="15301"/>
                    <a:pt x="969017" y="20824"/>
                  </a:cubicBezTo>
                  <a:lnTo>
                    <a:pt x="969017" y="131057"/>
                  </a:lnTo>
                  <a:cubicBezTo>
                    <a:pt x="969017" y="136580"/>
                    <a:pt x="966823" y="141876"/>
                    <a:pt x="962918" y="145781"/>
                  </a:cubicBezTo>
                  <a:cubicBezTo>
                    <a:pt x="959013" y="149687"/>
                    <a:pt x="953716" y="151881"/>
                    <a:pt x="948193" y="151881"/>
                  </a:cubicBezTo>
                  <a:lnTo>
                    <a:pt x="20824" y="151881"/>
                  </a:lnTo>
                  <a:cubicBezTo>
                    <a:pt x="15301" y="151881"/>
                    <a:pt x="10004" y="149687"/>
                    <a:pt x="6099" y="145781"/>
                  </a:cubicBezTo>
                  <a:cubicBezTo>
                    <a:pt x="2194" y="141876"/>
                    <a:pt x="0" y="136580"/>
                    <a:pt x="0" y="131057"/>
                  </a:cubicBezTo>
                  <a:lnTo>
                    <a:pt x="0" y="20824"/>
                  </a:lnTo>
                  <a:cubicBezTo>
                    <a:pt x="0" y="15301"/>
                    <a:pt x="2194" y="10004"/>
                    <a:pt x="6099" y="6099"/>
                  </a:cubicBezTo>
                  <a:cubicBezTo>
                    <a:pt x="10004" y="2194"/>
                    <a:pt x="15301" y="0"/>
                    <a:pt x="20824" y="0"/>
                  </a:cubicBezTo>
                  <a:close/>
                </a:path>
              </a:pathLst>
            </a:custGeom>
            <a:solidFill>
              <a:srgbClr val="F7FFEF"/>
            </a:solidFill>
          </p:spPr>
        </p:sp>
        <p:sp>
          <p:nvSpPr>
            <p:cNvPr id="27" name="TextBox 27"/>
            <p:cNvSpPr txBox="1"/>
            <p:nvPr/>
          </p:nvSpPr>
          <p:spPr>
            <a:xfrm>
              <a:off x="0" y="-38100"/>
              <a:ext cx="969017" cy="189981"/>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5333791" y="7228642"/>
            <a:ext cx="979720" cy="990623"/>
            <a:chOff x="0" y="0"/>
            <a:chExt cx="150209" cy="151881"/>
          </a:xfrm>
        </p:grpSpPr>
        <p:sp>
          <p:nvSpPr>
            <p:cNvPr id="29" name="Freeform 29"/>
            <p:cNvSpPr/>
            <p:nvPr/>
          </p:nvSpPr>
          <p:spPr>
            <a:xfrm>
              <a:off x="0" y="0"/>
              <a:ext cx="150209" cy="151881"/>
            </a:xfrm>
            <a:custGeom>
              <a:avLst/>
              <a:gdLst/>
              <a:ahLst/>
              <a:cxnLst/>
              <a:rect l="l" t="t" r="r" b="b"/>
              <a:pathLst>
                <a:path w="150209" h="151881">
                  <a:moveTo>
                    <a:pt x="75104" y="0"/>
                  </a:moveTo>
                  <a:lnTo>
                    <a:pt x="75104" y="0"/>
                  </a:lnTo>
                  <a:cubicBezTo>
                    <a:pt x="95023" y="0"/>
                    <a:pt x="114127" y="7913"/>
                    <a:pt x="128211" y="21998"/>
                  </a:cubicBezTo>
                  <a:cubicBezTo>
                    <a:pt x="142296" y="36082"/>
                    <a:pt x="150209" y="55186"/>
                    <a:pt x="150209" y="75104"/>
                  </a:cubicBezTo>
                  <a:lnTo>
                    <a:pt x="150209" y="76776"/>
                  </a:lnTo>
                  <a:cubicBezTo>
                    <a:pt x="150209" y="118255"/>
                    <a:pt x="116584" y="151881"/>
                    <a:pt x="75104" y="151881"/>
                  </a:cubicBezTo>
                  <a:lnTo>
                    <a:pt x="75104" y="151881"/>
                  </a:lnTo>
                  <a:cubicBezTo>
                    <a:pt x="33625" y="151881"/>
                    <a:pt x="0" y="118255"/>
                    <a:pt x="0" y="76776"/>
                  </a:cubicBezTo>
                  <a:lnTo>
                    <a:pt x="0" y="75104"/>
                  </a:lnTo>
                  <a:cubicBezTo>
                    <a:pt x="0" y="33625"/>
                    <a:pt x="33625" y="0"/>
                    <a:pt x="75104" y="0"/>
                  </a:cubicBezTo>
                  <a:close/>
                </a:path>
              </a:pathLst>
            </a:custGeom>
            <a:solidFill>
              <a:srgbClr val="F0A94A"/>
            </a:solidFill>
            <a:ln w="38100" cap="sq">
              <a:solidFill>
                <a:srgbClr val="F7FFEF"/>
              </a:solidFill>
              <a:prstDash val="solid"/>
              <a:miter/>
            </a:ln>
          </p:spPr>
        </p:sp>
        <p:sp>
          <p:nvSpPr>
            <p:cNvPr id="30" name="TextBox 30"/>
            <p:cNvSpPr txBox="1"/>
            <p:nvPr/>
          </p:nvSpPr>
          <p:spPr>
            <a:xfrm>
              <a:off x="0" y="-66675"/>
              <a:ext cx="150209" cy="218556"/>
            </a:xfrm>
            <a:prstGeom prst="rect">
              <a:avLst/>
            </a:prstGeom>
          </p:spPr>
          <p:txBody>
            <a:bodyPr lIns="50800" tIns="50800" rIns="50800" bIns="50800" rtlCol="0" anchor="ctr"/>
            <a:lstStyle/>
            <a:p>
              <a:pPr algn="ctr">
                <a:lnSpc>
                  <a:spcPts val="4199"/>
                </a:lnSpc>
              </a:pPr>
              <a:r>
                <a:rPr lang="en-US" sz="2999">
                  <a:solidFill>
                    <a:srgbClr val="FFFFFF"/>
                  </a:solidFill>
                  <a:latin typeface="Marykate"/>
                </a:rPr>
                <a:t>4</a:t>
              </a:r>
            </a:p>
          </p:txBody>
        </p:sp>
      </p:grpSp>
      <p:sp>
        <p:nvSpPr>
          <p:cNvPr id="31" name="Freeform 31"/>
          <p:cNvSpPr/>
          <p:nvPr/>
        </p:nvSpPr>
        <p:spPr>
          <a:xfrm>
            <a:off x="14282600" y="2089150"/>
            <a:ext cx="1519704" cy="721576"/>
          </a:xfrm>
          <a:custGeom>
            <a:avLst/>
            <a:gdLst/>
            <a:ahLst/>
            <a:cxnLst/>
            <a:rect l="l" t="t" r="r" b="b"/>
            <a:pathLst>
              <a:path w="1519704" h="721576">
                <a:moveTo>
                  <a:pt x="0" y="0"/>
                </a:moveTo>
                <a:lnTo>
                  <a:pt x="1519704" y="0"/>
                </a:lnTo>
                <a:lnTo>
                  <a:pt x="1519704" y="721577"/>
                </a:lnTo>
                <a:lnTo>
                  <a:pt x="0" y="721577"/>
                </a:lnTo>
                <a:lnTo>
                  <a:pt x="0" y="0"/>
                </a:lnTo>
                <a:close/>
              </a:path>
            </a:pathLst>
          </a:custGeom>
          <a:blipFill>
            <a:blip r:embed="rId6">
              <a:extLst>
                <a:ext uri="{96DAC541-7B7A-43D3-8B79-37D633B846F1}">
                  <asvg:svgBlip xmlns:asvg="http://schemas.microsoft.com/office/drawing/2016/SVG/main" r:embed="rId7"/>
                </a:ext>
              </a:extLst>
            </a:blip>
            <a:stretch>
              <a:fillRect b="-28280"/>
            </a:stretch>
          </a:blipFill>
        </p:spPr>
      </p:sp>
      <p:sp>
        <p:nvSpPr>
          <p:cNvPr id="32" name="Freeform 32"/>
          <p:cNvSpPr/>
          <p:nvPr/>
        </p:nvSpPr>
        <p:spPr>
          <a:xfrm>
            <a:off x="3334415" y="7307272"/>
            <a:ext cx="847121" cy="261861"/>
          </a:xfrm>
          <a:custGeom>
            <a:avLst/>
            <a:gdLst/>
            <a:ahLst/>
            <a:cxnLst/>
            <a:rect l="l" t="t" r="r" b="b"/>
            <a:pathLst>
              <a:path w="847121" h="261861">
                <a:moveTo>
                  <a:pt x="0" y="0"/>
                </a:moveTo>
                <a:lnTo>
                  <a:pt x="847121" y="0"/>
                </a:lnTo>
                <a:lnTo>
                  <a:pt x="847121" y="261862"/>
                </a:lnTo>
                <a:lnTo>
                  <a:pt x="0" y="261862"/>
                </a:lnTo>
                <a:lnTo>
                  <a:pt x="0" y="0"/>
                </a:lnTo>
                <a:close/>
              </a:path>
            </a:pathLst>
          </a:custGeom>
          <a:blipFill>
            <a:blip r:embed="rId6">
              <a:extLst>
                <a:ext uri="{96DAC541-7B7A-43D3-8B79-37D633B846F1}">
                  <asvg:svgBlip xmlns:asvg="http://schemas.microsoft.com/office/drawing/2016/SVG/main" r:embed="rId7"/>
                </a:ext>
              </a:extLst>
            </a:blip>
            <a:stretch>
              <a:fillRect l="-31578" b="-159263"/>
            </a:stretch>
          </a:blipFill>
        </p:spPr>
      </p:sp>
      <p:sp>
        <p:nvSpPr>
          <p:cNvPr id="33" name="Freeform 33"/>
          <p:cNvSpPr/>
          <p:nvPr/>
        </p:nvSpPr>
        <p:spPr>
          <a:xfrm>
            <a:off x="-1705268" y="3956861"/>
            <a:ext cx="7262854" cy="6536569"/>
          </a:xfrm>
          <a:custGeom>
            <a:avLst/>
            <a:gdLst/>
            <a:ahLst/>
            <a:cxnLst/>
            <a:rect l="l" t="t" r="r" b="b"/>
            <a:pathLst>
              <a:path w="7262854" h="6536569">
                <a:moveTo>
                  <a:pt x="0" y="0"/>
                </a:moveTo>
                <a:lnTo>
                  <a:pt x="7262854" y="0"/>
                </a:lnTo>
                <a:lnTo>
                  <a:pt x="7262854" y="6536569"/>
                </a:lnTo>
                <a:lnTo>
                  <a:pt x="0" y="6536569"/>
                </a:lnTo>
                <a:lnTo>
                  <a:pt x="0" y="0"/>
                </a:lnTo>
                <a:close/>
              </a:path>
            </a:pathLst>
          </a:custGeom>
          <a:blipFill>
            <a:blip r:embed="rId8"/>
            <a:stretch>
              <a:fillRect/>
            </a:stretch>
          </a:blipFill>
        </p:spPr>
      </p:sp>
      <p:sp>
        <p:nvSpPr>
          <p:cNvPr id="34" name="Freeform 34"/>
          <p:cNvSpPr/>
          <p:nvPr/>
        </p:nvSpPr>
        <p:spPr>
          <a:xfrm>
            <a:off x="2564141" y="2484872"/>
            <a:ext cx="2916352" cy="1566635"/>
          </a:xfrm>
          <a:custGeom>
            <a:avLst/>
            <a:gdLst/>
            <a:ahLst/>
            <a:cxnLst/>
            <a:rect l="l" t="t" r="r" b="b"/>
            <a:pathLst>
              <a:path w="2916352" h="1566635">
                <a:moveTo>
                  <a:pt x="0" y="0"/>
                </a:moveTo>
                <a:lnTo>
                  <a:pt x="2916352" y="0"/>
                </a:lnTo>
                <a:lnTo>
                  <a:pt x="2916352" y="1566635"/>
                </a:lnTo>
                <a:lnTo>
                  <a:pt x="0" y="1566635"/>
                </a:lnTo>
                <a:lnTo>
                  <a:pt x="0" y="0"/>
                </a:lnTo>
                <a:close/>
              </a:path>
            </a:pathLst>
          </a:custGeom>
          <a:blipFill>
            <a:blip r:embed="rId2">
              <a:alphaModFix amt="93000"/>
              <a:extLst>
                <a:ext uri="{96DAC541-7B7A-43D3-8B79-37D633B846F1}">
                  <asvg:svgBlip xmlns:asvg="http://schemas.microsoft.com/office/drawing/2016/SVG/main" r:embed="rId3"/>
                </a:ext>
              </a:extLst>
            </a:blip>
            <a:stretch>
              <a:fillRect l="-19638" t="-66784" r="-177516" b="-213390"/>
            </a:stretch>
          </a:blipFill>
        </p:spPr>
      </p:sp>
      <p:sp>
        <p:nvSpPr>
          <p:cNvPr id="35" name="Freeform 35"/>
          <p:cNvSpPr/>
          <p:nvPr/>
        </p:nvSpPr>
        <p:spPr>
          <a:xfrm flipH="1">
            <a:off x="14030534" y="2910142"/>
            <a:ext cx="3959359" cy="5999028"/>
          </a:xfrm>
          <a:custGeom>
            <a:avLst/>
            <a:gdLst/>
            <a:ahLst/>
            <a:cxnLst/>
            <a:rect l="l" t="t" r="r" b="b"/>
            <a:pathLst>
              <a:path w="3959359" h="5999028">
                <a:moveTo>
                  <a:pt x="3959359" y="0"/>
                </a:moveTo>
                <a:lnTo>
                  <a:pt x="0" y="0"/>
                </a:lnTo>
                <a:lnTo>
                  <a:pt x="0" y="5999029"/>
                </a:lnTo>
                <a:lnTo>
                  <a:pt x="3959359" y="5999029"/>
                </a:lnTo>
                <a:lnTo>
                  <a:pt x="3959359" y="0"/>
                </a:lnTo>
                <a:close/>
              </a:path>
            </a:pathLst>
          </a:custGeom>
          <a:blipFill>
            <a:blip r:embed="rId9"/>
            <a:stretch>
              <a:fillRect/>
            </a:stretch>
          </a:blipFill>
        </p:spPr>
      </p:sp>
      <p:sp>
        <p:nvSpPr>
          <p:cNvPr id="36" name="TextBox 36"/>
          <p:cNvSpPr txBox="1"/>
          <p:nvPr/>
        </p:nvSpPr>
        <p:spPr>
          <a:xfrm>
            <a:off x="7128512" y="3376472"/>
            <a:ext cx="5220062" cy="638175"/>
          </a:xfrm>
          <a:prstGeom prst="rect">
            <a:avLst/>
          </a:prstGeom>
        </p:spPr>
        <p:txBody>
          <a:bodyPr lIns="0" tIns="0" rIns="0" bIns="0" rtlCol="0" anchor="t">
            <a:spAutoFit/>
          </a:bodyPr>
          <a:lstStyle/>
          <a:p>
            <a:pPr>
              <a:lnSpc>
                <a:spcPts val="5250"/>
              </a:lnSpc>
            </a:pPr>
            <a:r>
              <a:rPr lang="en-US" sz="3500" spc="129">
                <a:solidFill>
                  <a:srgbClr val="5C7635"/>
                </a:solidFill>
                <a:latin typeface="Hero Bold"/>
              </a:rPr>
              <a:t>Masalah</a:t>
            </a:r>
          </a:p>
        </p:txBody>
      </p:sp>
      <p:sp>
        <p:nvSpPr>
          <p:cNvPr id="37" name="TextBox 37"/>
          <p:cNvSpPr txBox="1"/>
          <p:nvPr/>
        </p:nvSpPr>
        <p:spPr>
          <a:xfrm>
            <a:off x="7128512" y="4695457"/>
            <a:ext cx="5220062" cy="638175"/>
          </a:xfrm>
          <a:prstGeom prst="rect">
            <a:avLst/>
          </a:prstGeom>
        </p:spPr>
        <p:txBody>
          <a:bodyPr lIns="0" tIns="0" rIns="0" bIns="0" rtlCol="0" anchor="t">
            <a:spAutoFit/>
          </a:bodyPr>
          <a:lstStyle/>
          <a:p>
            <a:pPr>
              <a:lnSpc>
                <a:spcPts val="5250"/>
              </a:lnSpc>
            </a:pPr>
            <a:r>
              <a:rPr lang="en-US" sz="3500" spc="129">
                <a:solidFill>
                  <a:srgbClr val="5C7635"/>
                </a:solidFill>
                <a:latin typeface="Hero Bold"/>
              </a:rPr>
              <a:t>Penyelesaian </a:t>
            </a:r>
          </a:p>
        </p:txBody>
      </p:sp>
      <p:sp>
        <p:nvSpPr>
          <p:cNvPr id="38" name="TextBox 38"/>
          <p:cNvSpPr txBox="1"/>
          <p:nvPr/>
        </p:nvSpPr>
        <p:spPr>
          <a:xfrm>
            <a:off x="7128512" y="6014443"/>
            <a:ext cx="5572761" cy="638175"/>
          </a:xfrm>
          <a:prstGeom prst="rect">
            <a:avLst/>
          </a:prstGeom>
        </p:spPr>
        <p:txBody>
          <a:bodyPr lIns="0" tIns="0" rIns="0" bIns="0" rtlCol="0" anchor="t">
            <a:spAutoFit/>
          </a:bodyPr>
          <a:lstStyle/>
          <a:p>
            <a:pPr>
              <a:lnSpc>
                <a:spcPts val="5250"/>
              </a:lnSpc>
            </a:pPr>
            <a:r>
              <a:rPr lang="en-US" sz="3500" spc="129">
                <a:solidFill>
                  <a:srgbClr val="5C7635"/>
                </a:solidFill>
                <a:latin typeface="Hero Bold"/>
              </a:rPr>
              <a:t>Metode Penelitian </a:t>
            </a:r>
          </a:p>
        </p:txBody>
      </p:sp>
      <p:sp>
        <p:nvSpPr>
          <p:cNvPr id="39" name="TextBox 39"/>
          <p:cNvSpPr txBox="1"/>
          <p:nvPr/>
        </p:nvSpPr>
        <p:spPr>
          <a:xfrm>
            <a:off x="7128512" y="7333428"/>
            <a:ext cx="5220062" cy="638175"/>
          </a:xfrm>
          <a:prstGeom prst="rect">
            <a:avLst/>
          </a:prstGeom>
        </p:spPr>
        <p:txBody>
          <a:bodyPr lIns="0" tIns="0" rIns="0" bIns="0" rtlCol="0" anchor="t">
            <a:spAutoFit/>
          </a:bodyPr>
          <a:lstStyle/>
          <a:p>
            <a:pPr>
              <a:lnSpc>
                <a:spcPts val="5250"/>
              </a:lnSpc>
            </a:pPr>
            <a:r>
              <a:rPr lang="en-US" sz="3500" spc="129">
                <a:solidFill>
                  <a:srgbClr val="5C7635"/>
                </a:solidFill>
                <a:latin typeface="Hero Bold"/>
              </a:rPr>
              <a:t>Hasil &amp; Pembahasan </a:t>
            </a:r>
          </a:p>
        </p:txBody>
      </p:sp>
      <p:sp>
        <p:nvSpPr>
          <p:cNvPr id="40" name="TextBox 40"/>
          <p:cNvSpPr txBox="1"/>
          <p:nvPr/>
        </p:nvSpPr>
        <p:spPr>
          <a:xfrm>
            <a:off x="1440588" y="885825"/>
            <a:ext cx="15406824"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TOPIC OF LEARNING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flipH="1" flipV="1">
            <a:off x="12936985" y="-69897"/>
            <a:ext cx="5351015" cy="4241895"/>
          </a:xfrm>
          <a:custGeom>
            <a:avLst/>
            <a:gdLst/>
            <a:ahLst/>
            <a:cxnLst/>
            <a:rect l="l" t="t" r="r" b="b"/>
            <a:pathLst>
              <a:path w="5351015" h="4241895">
                <a:moveTo>
                  <a:pt x="5351015" y="4241895"/>
                </a:moveTo>
                <a:lnTo>
                  <a:pt x="0" y="4241895"/>
                </a:lnTo>
                <a:lnTo>
                  <a:pt x="0" y="0"/>
                </a:lnTo>
                <a:lnTo>
                  <a:pt x="5351015" y="0"/>
                </a:lnTo>
                <a:lnTo>
                  <a:pt x="5351015" y="4241895"/>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4" name="Freeform 4"/>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TextBox 5"/>
          <p:cNvSpPr txBox="1"/>
          <p:nvPr/>
        </p:nvSpPr>
        <p:spPr>
          <a:xfrm>
            <a:off x="2227677" y="2809379"/>
            <a:ext cx="14214798" cy="5185023"/>
          </a:xfrm>
          <a:prstGeom prst="rect">
            <a:avLst/>
          </a:prstGeom>
        </p:spPr>
        <p:txBody>
          <a:bodyPr lIns="0" tIns="0" rIns="0" bIns="0" rtlCol="0" anchor="t">
            <a:spAutoFit/>
          </a:bodyPr>
          <a:lstStyle/>
          <a:p>
            <a:pPr algn="ctr">
              <a:lnSpc>
                <a:spcPts val="5860"/>
              </a:lnSpc>
            </a:pPr>
            <a:r>
              <a:rPr lang="en-US" sz="3907" spc="144" dirty="0">
                <a:solidFill>
                  <a:srgbClr val="5C7635"/>
                </a:solidFill>
                <a:latin typeface="Marykate"/>
              </a:rPr>
              <a:t>1. Belum </a:t>
            </a:r>
            <a:r>
              <a:rPr lang="en-US" sz="3907" spc="144" dirty="0" err="1">
                <a:solidFill>
                  <a:srgbClr val="5C7635"/>
                </a:solidFill>
                <a:latin typeface="Marykate"/>
              </a:rPr>
              <a:t>adanya</a:t>
            </a:r>
            <a:r>
              <a:rPr lang="en-US" sz="3907" spc="144" dirty="0">
                <a:solidFill>
                  <a:srgbClr val="5C7635"/>
                </a:solidFill>
                <a:latin typeface="Marykate"/>
              </a:rPr>
              <a:t> </a:t>
            </a:r>
            <a:r>
              <a:rPr lang="en-US" sz="3907" spc="144" dirty="0" err="1">
                <a:solidFill>
                  <a:srgbClr val="5C7635"/>
                </a:solidFill>
                <a:latin typeface="Marykate"/>
              </a:rPr>
              <a:t>fitur</a:t>
            </a:r>
            <a:r>
              <a:rPr lang="en-US" sz="3907" spc="144" dirty="0">
                <a:solidFill>
                  <a:srgbClr val="5C7635"/>
                </a:solidFill>
                <a:latin typeface="Marykate"/>
              </a:rPr>
              <a:t> yang </a:t>
            </a:r>
            <a:r>
              <a:rPr lang="en-US" sz="3907" spc="144" dirty="0" err="1">
                <a:solidFill>
                  <a:srgbClr val="5C7635"/>
                </a:solidFill>
                <a:latin typeface="Marykate"/>
              </a:rPr>
              <a:t>memungkinkan</a:t>
            </a:r>
            <a:r>
              <a:rPr lang="en-US" sz="3907" spc="144" dirty="0">
                <a:solidFill>
                  <a:srgbClr val="5C7635"/>
                </a:solidFill>
                <a:latin typeface="Marykate"/>
              </a:rPr>
              <a:t> </a:t>
            </a:r>
            <a:r>
              <a:rPr lang="en-US" sz="3907" spc="144" dirty="0" err="1">
                <a:solidFill>
                  <a:srgbClr val="5C7635"/>
                </a:solidFill>
                <a:latin typeface="Marykate"/>
              </a:rPr>
              <a:t>pengguna</a:t>
            </a:r>
            <a:r>
              <a:rPr lang="en-US" sz="3907" spc="144" dirty="0">
                <a:solidFill>
                  <a:srgbClr val="5C7635"/>
                </a:solidFill>
                <a:latin typeface="Marykate"/>
              </a:rPr>
              <a:t> untuk </a:t>
            </a:r>
            <a:r>
              <a:rPr lang="en-US" sz="3907" spc="144" dirty="0" err="1">
                <a:solidFill>
                  <a:srgbClr val="5C7635"/>
                </a:solidFill>
                <a:latin typeface="Marykate"/>
              </a:rPr>
              <a:t>mengubah</a:t>
            </a:r>
            <a:r>
              <a:rPr lang="en-US" sz="3907" spc="144" dirty="0">
                <a:solidFill>
                  <a:srgbClr val="5C7635"/>
                </a:solidFill>
                <a:latin typeface="Marykate"/>
              </a:rPr>
              <a:t> tampilan dan identitas website </a:t>
            </a:r>
            <a:r>
              <a:rPr lang="en-US" sz="3907" spc="144" dirty="0" err="1">
                <a:solidFill>
                  <a:srgbClr val="5C7635"/>
                </a:solidFill>
                <a:latin typeface="Marykate"/>
              </a:rPr>
              <a:t>tanpa</a:t>
            </a:r>
            <a:r>
              <a:rPr lang="en-US" sz="3907" spc="144" dirty="0">
                <a:solidFill>
                  <a:srgbClr val="5C7635"/>
                </a:solidFill>
                <a:latin typeface="Marykate"/>
              </a:rPr>
              <a:t> </a:t>
            </a:r>
            <a:r>
              <a:rPr lang="en-US" sz="3907" spc="144" dirty="0" err="1">
                <a:solidFill>
                  <a:srgbClr val="5C7635"/>
                </a:solidFill>
                <a:latin typeface="Marykate"/>
              </a:rPr>
              <a:t>harus</a:t>
            </a:r>
            <a:r>
              <a:rPr lang="en-US" sz="3907" spc="144" dirty="0">
                <a:solidFill>
                  <a:srgbClr val="5C7635"/>
                </a:solidFill>
                <a:latin typeface="Marykate"/>
              </a:rPr>
              <a:t> </a:t>
            </a:r>
            <a:r>
              <a:rPr lang="en-US" sz="3907" spc="144" dirty="0" err="1">
                <a:solidFill>
                  <a:srgbClr val="5C7635"/>
                </a:solidFill>
                <a:latin typeface="Marykate"/>
              </a:rPr>
              <a:t>merubah</a:t>
            </a:r>
            <a:r>
              <a:rPr lang="en-US" sz="3907" spc="144" dirty="0">
                <a:solidFill>
                  <a:srgbClr val="5C7635"/>
                </a:solidFill>
                <a:latin typeface="Marykate"/>
              </a:rPr>
              <a:t> source code secara langsung.</a:t>
            </a:r>
          </a:p>
          <a:p>
            <a:pPr algn="ctr">
              <a:lnSpc>
                <a:spcPts val="5860"/>
              </a:lnSpc>
            </a:pPr>
            <a:r>
              <a:rPr lang="en-US" sz="3907" spc="144" dirty="0">
                <a:solidFill>
                  <a:srgbClr val="5C7635"/>
                </a:solidFill>
                <a:latin typeface="Marykate"/>
              </a:rPr>
              <a:t>2. </a:t>
            </a:r>
            <a:r>
              <a:rPr lang="en-US" sz="3907" spc="144" dirty="0" err="1">
                <a:solidFill>
                  <a:srgbClr val="5C7635"/>
                </a:solidFill>
                <a:latin typeface="Marykate"/>
              </a:rPr>
              <a:t>Tidak</a:t>
            </a:r>
            <a:r>
              <a:rPr lang="en-US" sz="3907" spc="144" dirty="0">
                <a:solidFill>
                  <a:srgbClr val="5C7635"/>
                </a:solidFill>
                <a:latin typeface="Marykate"/>
              </a:rPr>
              <a:t> </a:t>
            </a:r>
            <a:r>
              <a:rPr lang="en-US" sz="3907" spc="144" dirty="0" err="1">
                <a:solidFill>
                  <a:srgbClr val="5C7635"/>
                </a:solidFill>
                <a:latin typeface="Marykate"/>
              </a:rPr>
              <a:t>adanya</a:t>
            </a:r>
            <a:r>
              <a:rPr lang="en-US" sz="3907" spc="144" dirty="0">
                <a:solidFill>
                  <a:srgbClr val="5C7635"/>
                </a:solidFill>
                <a:latin typeface="Marykate"/>
              </a:rPr>
              <a:t> </a:t>
            </a:r>
            <a:r>
              <a:rPr lang="en-US" sz="3907" spc="144" dirty="0" err="1">
                <a:solidFill>
                  <a:srgbClr val="5C7635"/>
                </a:solidFill>
                <a:latin typeface="Marykate"/>
              </a:rPr>
              <a:t>fitur</a:t>
            </a:r>
            <a:r>
              <a:rPr lang="en-US" sz="3907" spc="144" dirty="0">
                <a:solidFill>
                  <a:srgbClr val="5C7635"/>
                </a:solidFill>
                <a:latin typeface="Marykate"/>
              </a:rPr>
              <a:t> untuk </a:t>
            </a:r>
            <a:r>
              <a:rPr lang="en-US" sz="3907" spc="144" dirty="0" err="1">
                <a:solidFill>
                  <a:srgbClr val="5C7635"/>
                </a:solidFill>
                <a:latin typeface="Marykate"/>
              </a:rPr>
              <a:t>pengunjung</a:t>
            </a:r>
            <a:r>
              <a:rPr lang="en-US" sz="3907" spc="144" dirty="0">
                <a:solidFill>
                  <a:srgbClr val="5C7635"/>
                </a:solidFill>
                <a:latin typeface="Marykate"/>
              </a:rPr>
              <a:t> </a:t>
            </a:r>
            <a:r>
              <a:rPr lang="en-US" sz="3907" spc="144" dirty="0" err="1">
                <a:solidFill>
                  <a:srgbClr val="5C7635"/>
                </a:solidFill>
                <a:latin typeface="Marykate"/>
              </a:rPr>
              <a:t>mengirim</a:t>
            </a:r>
            <a:r>
              <a:rPr lang="en-US" sz="3907" spc="144" dirty="0">
                <a:solidFill>
                  <a:srgbClr val="5C7635"/>
                </a:solidFill>
                <a:latin typeface="Marykate"/>
              </a:rPr>
              <a:t> </a:t>
            </a:r>
            <a:r>
              <a:rPr lang="en-US" sz="3907" spc="144" dirty="0" err="1">
                <a:solidFill>
                  <a:srgbClr val="5C7635"/>
                </a:solidFill>
                <a:latin typeface="Marykate"/>
              </a:rPr>
              <a:t>pesan</a:t>
            </a:r>
            <a:r>
              <a:rPr lang="en-US" sz="3907" spc="144" dirty="0">
                <a:solidFill>
                  <a:srgbClr val="5C7635"/>
                </a:solidFill>
                <a:latin typeface="Marykate"/>
              </a:rPr>
              <a:t> </a:t>
            </a:r>
            <a:r>
              <a:rPr lang="en-US" sz="3907" spc="144" dirty="0" err="1">
                <a:solidFill>
                  <a:srgbClr val="5C7635"/>
                </a:solidFill>
                <a:latin typeface="Marykate"/>
              </a:rPr>
              <a:t>berupa</a:t>
            </a:r>
            <a:r>
              <a:rPr lang="en-US" sz="3907" spc="144" dirty="0">
                <a:solidFill>
                  <a:srgbClr val="5C7635"/>
                </a:solidFill>
                <a:latin typeface="Marykate"/>
              </a:rPr>
              <a:t> email </a:t>
            </a:r>
            <a:r>
              <a:rPr lang="en-US" sz="3907" spc="144" dirty="0" err="1">
                <a:solidFill>
                  <a:srgbClr val="5C7635"/>
                </a:solidFill>
                <a:latin typeface="Marykate"/>
              </a:rPr>
              <a:t>kepada</a:t>
            </a:r>
            <a:r>
              <a:rPr lang="en-US" sz="3907" spc="144" dirty="0">
                <a:solidFill>
                  <a:srgbClr val="5C7635"/>
                </a:solidFill>
                <a:latin typeface="Marykate"/>
              </a:rPr>
              <a:t> </a:t>
            </a:r>
            <a:r>
              <a:rPr lang="en-US" sz="3907" spc="144" dirty="0" err="1">
                <a:solidFill>
                  <a:srgbClr val="5C7635"/>
                </a:solidFill>
                <a:latin typeface="Marykate"/>
              </a:rPr>
              <a:t>pengelola</a:t>
            </a:r>
            <a:r>
              <a:rPr lang="en-US" sz="3907" spc="144" dirty="0">
                <a:solidFill>
                  <a:srgbClr val="5C7635"/>
                </a:solidFill>
                <a:latin typeface="Marykate"/>
              </a:rPr>
              <a:t> website.</a:t>
            </a:r>
          </a:p>
          <a:p>
            <a:pPr algn="ctr">
              <a:lnSpc>
                <a:spcPts val="5860"/>
              </a:lnSpc>
            </a:pPr>
            <a:r>
              <a:rPr lang="en-US" sz="3907" spc="144" dirty="0">
                <a:solidFill>
                  <a:srgbClr val="5C7635"/>
                </a:solidFill>
                <a:latin typeface="Marykate"/>
              </a:rPr>
              <a:t>3. </a:t>
            </a:r>
            <a:r>
              <a:rPr lang="en-US" sz="3907" spc="144" dirty="0" err="1">
                <a:solidFill>
                  <a:srgbClr val="5C7635"/>
                </a:solidFill>
                <a:latin typeface="Marykate"/>
              </a:rPr>
              <a:t>Keterbatasan</a:t>
            </a:r>
            <a:r>
              <a:rPr lang="en-US" sz="3907" spc="144" dirty="0">
                <a:solidFill>
                  <a:srgbClr val="5C7635"/>
                </a:solidFill>
                <a:latin typeface="Marykate"/>
              </a:rPr>
              <a:t> dalam aplikasi sebelumnya yang </a:t>
            </a:r>
            <a:r>
              <a:rPr lang="en-US" sz="3907" spc="144" dirty="0" err="1">
                <a:solidFill>
                  <a:srgbClr val="5C7635"/>
                </a:solidFill>
                <a:latin typeface="Marykate"/>
              </a:rPr>
              <a:t>belum</a:t>
            </a:r>
            <a:r>
              <a:rPr lang="en-US" sz="3907" spc="144" dirty="0">
                <a:solidFill>
                  <a:srgbClr val="5C7635"/>
                </a:solidFill>
                <a:latin typeface="Marykate"/>
              </a:rPr>
              <a:t> </a:t>
            </a:r>
            <a:r>
              <a:rPr lang="en-US" sz="3907" spc="144" dirty="0" err="1">
                <a:solidFill>
                  <a:srgbClr val="5C7635"/>
                </a:solidFill>
                <a:latin typeface="Marykate"/>
              </a:rPr>
              <a:t>memungkinkan</a:t>
            </a:r>
            <a:r>
              <a:rPr lang="en-US" sz="3907" spc="144" dirty="0">
                <a:solidFill>
                  <a:srgbClr val="5C7635"/>
                </a:solidFill>
                <a:latin typeface="Marykate"/>
              </a:rPr>
              <a:t> </a:t>
            </a:r>
            <a:r>
              <a:rPr lang="en-US" sz="3907" spc="144" dirty="0" err="1">
                <a:solidFill>
                  <a:srgbClr val="5C7635"/>
                </a:solidFill>
                <a:latin typeface="Marykate"/>
              </a:rPr>
              <a:t>pengguna</a:t>
            </a:r>
            <a:r>
              <a:rPr lang="en-US" sz="3907" spc="144" dirty="0">
                <a:solidFill>
                  <a:srgbClr val="5C7635"/>
                </a:solidFill>
                <a:latin typeface="Marykate"/>
              </a:rPr>
              <a:t> untuk </a:t>
            </a:r>
            <a:r>
              <a:rPr lang="en-US" sz="3907" spc="144" dirty="0" err="1">
                <a:solidFill>
                  <a:srgbClr val="5C7635"/>
                </a:solidFill>
                <a:latin typeface="Marykate"/>
              </a:rPr>
              <a:t>berinteraksi</a:t>
            </a:r>
            <a:r>
              <a:rPr lang="en-US" sz="3907" spc="144" dirty="0">
                <a:solidFill>
                  <a:srgbClr val="5C7635"/>
                </a:solidFill>
                <a:latin typeface="Marykate"/>
              </a:rPr>
              <a:t> dengan </a:t>
            </a:r>
            <a:r>
              <a:rPr lang="en-US" sz="3907" spc="144" dirty="0" err="1">
                <a:solidFill>
                  <a:srgbClr val="5C7635"/>
                </a:solidFill>
                <a:latin typeface="Marykate"/>
              </a:rPr>
              <a:t>instansi</a:t>
            </a:r>
            <a:r>
              <a:rPr lang="en-US" sz="3907" spc="144" dirty="0">
                <a:solidFill>
                  <a:srgbClr val="5C7635"/>
                </a:solidFill>
                <a:latin typeface="Marykate"/>
              </a:rPr>
              <a:t> </a:t>
            </a:r>
            <a:r>
              <a:rPr lang="en-US" sz="3907" spc="144" dirty="0" err="1">
                <a:solidFill>
                  <a:srgbClr val="5C7635"/>
                </a:solidFill>
                <a:latin typeface="Marykate"/>
              </a:rPr>
              <a:t>pemerintahan</a:t>
            </a:r>
            <a:r>
              <a:rPr lang="en-US" sz="3907" spc="144" dirty="0">
                <a:solidFill>
                  <a:srgbClr val="5C7635"/>
                </a:solidFill>
                <a:latin typeface="Marykate"/>
              </a:rPr>
              <a:t> melalui website secara </a:t>
            </a:r>
            <a:r>
              <a:rPr lang="en-US" sz="3907" spc="144" dirty="0" err="1">
                <a:solidFill>
                  <a:srgbClr val="5C7635"/>
                </a:solidFill>
                <a:latin typeface="Marykate"/>
              </a:rPr>
              <a:t>efektif</a:t>
            </a:r>
            <a:r>
              <a:rPr lang="en-US" sz="3907" spc="144" dirty="0">
                <a:solidFill>
                  <a:srgbClr val="5C7635"/>
                </a:solidFill>
                <a:latin typeface="Marykate"/>
              </a:rPr>
              <a:t>.</a:t>
            </a:r>
          </a:p>
        </p:txBody>
      </p:sp>
      <p:sp>
        <p:nvSpPr>
          <p:cNvPr id="6" name="Freeform 6"/>
          <p:cNvSpPr/>
          <p:nvPr/>
        </p:nvSpPr>
        <p:spPr>
          <a:xfrm>
            <a:off x="371788" y="7088127"/>
            <a:ext cx="2758428" cy="2851759"/>
          </a:xfrm>
          <a:custGeom>
            <a:avLst/>
            <a:gdLst/>
            <a:ahLst/>
            <a:cxnLst/>
            <a:rect l="l" t="t" r="r" b="b"/>
            <a:pathLst>
              <a:path w="2758428" h="2851759">
                <a:moveTo>
                  <a:pt x="0" y="0"/>
                </a:moveTo>
                <a:lnTo>
                  <a:pt x="2758429" y="0"/>
                </a:lnTo>
                <a:lnTo>
                  <a:pt x="2758429" y="2851759"/>
                </a:lnTo>
                <a:lnTo>
                  <a:pt x="0" y="2851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715133" y="7994402"/>
            <a:ext cx="3202714" cy="2113791"/>
          </a:xfrm>
          <a:custGeom>
            <a:avLst/>
            <a:gdLst/>
            <a:ahLst/>
            <a:cxnLst/>
            <a:rect l="l" t="t" r="r" b="b"/>
            <a:pathLst>
              <a:path w="3202714" h="2113791">
                <a:moveTo>
                  <a:pt x="0" y="0"/>
                </a:moveTo>
                <a:lnTo>
                  <a:pt x="3202714" y="0"/>
                </a:lnTo>
                <a:lnTo>
                  <a:pt x="3202714" y="2113791"/>
                </a:lnTo>
                <a:lnTo>
                  <a:pt x="0" y="2113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845525" y="885825"/>
            <a:ext cx="1459695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PROBLEM ISSUE [PERMASALAHAN]</a:t>
            </a:r>
          </a:p>
        </p:txBody>
      </p:sp>
      <p:sp>
        <p:nvSpPr>
          <p:cNvPr id="9" name="Freeform 9"/>
          <p:cNvSpPr/>
          <p:nvPr/>
        </p:nvSpPr>
        <p:spPr>
          <a:xfrm rot="-1665412">
            <a:off x="-1103709" y="349231"/>
            <a:ext cx="5898468" cy="1576500"/>
          </a:xfrm>
          <a:custGeom>
            <a:avLst/>
            <a:gdLst/>
            <a:ahLst/>
            <a:cxnLst/>
            <a:rect l="l" t="t" r="r" b="b"/>
            <a:pathLst>
              <a:path w="5898468" h="1576500">
                <a:moveTo>
                  <a:pt x="0" y="0"/>
                </a:moveTo>
                <a:lnTo>
                  <a:pt x="5898468" y="0"/>
                </a:lnTo>
                <a:lnTo>
                  <a:pt x="5898468" y="1576499"/>
                </a:lnTo>
                <a:lnTo>
                  <a:pt x="0" y="15764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5378720" y="6723149"/>
            <a:ext cx="3761159" cy="3385043"/>
          </a:xfrm>
          <a:custGeom>
            <a:avLst/>
            <a:gdLst/>
            <a:ahLst/>
            <a:cxnLst/>
            <a:rect l="l" t="t" r="r" b="b"/>
            <a:pathLst>
              <a:path w="3761159" h="3385043">
                <a:moveTo>
                  <a:pt x="0" y="0"/>
                </a:moveTo>
                <a:lnTo>
                  <a:pt x="3761160" y="0"/>
                </a:lnTo>
                <a:lnTo>
                  <a:pt x="3761160" y="3385044"/>
                </a:lnTo>
                <a:lnTo>
                  <a:pt x="0" y="33850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E1C6"/>
        </a:solidFill>
        <a:effectLst/>
      </p:bgPr>
    </p:bg>
    <p:spTree>
      <p:nvGrpSpPr>
        <p:cNvPr id="1" name=""/>
        <p:cNvGrpSpPr/>
        <p:nvPr/>
      </p:nvGrpSpPr>
      <p:grpSpPr>
        <a:xfrm>
          <a:off x="0" y="0"/>
          <a:ext cx="0" cy="0"/>
          <a:chOff x="0" y="0"/>
          <a:chExt cx="0" cy="0"/>
        </a:xfrm>
      </p:grpSpPr>
      <p:sp>
        <p:nvSpPr>
          <p:cNvPr id="2" name="Freeform 2"/>
          <p:cNvSpPr/>
          <p:nvPr/>
        </p:nvSpPr>
        <p:spPr>
          <a:xfrm rot="9171329">
            <a:off x="-1179722" y="392686"/>
            <a:ext cx="5858177" cy="1565731"/>
          </a:xfrm>
          <a:custGeom>
            <a:avLst/>
            <a:gdLst/>
            <a:ahLst/>
            <a:cxnLst/>
            <a:rect l="l" t="t" r="r" b="b"/>
            <a:pathLst>
              <a:path w="5858177" h="1565731">
                <a:moveTo>
                  <a:pt x="0" y="0"/>
                </a:moveTo>
                <a:lnTo>
                  <a:pt x="5858177" y="0"/>
                </a:lnTo>
                <a:lnTo>
                  <a:pt x="5858177" y="1565731"/>
                </a:lnTo>
                <a:lnTo>
                  <a:pt x="0" y="1565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279" y="3208547"/>
            <a:ext cx="2428559" cy="1304598"/>
          </a:xfrm>
          <a:custGeom>
            <a:avLst/>
            <a:gdLst/>
            <a:ahLst/>
            <a:cxnLst/>
            <a:rect l="l" t="t" r="r" b="b"/>
            <a:pathLst>
              <a:path w="2428559" h="1304598">
                <a:moveTo>
                  <a:pt x="0" y="0"/>
                </a:moveTo>
                <a:lnTo>
                  <a:pt x="2428558" y="0"/>
                </a:lnTo>
                <a:lnTo>
                  <a:pt x="2428558" y="1304598"/>
                </a:lnTo>
                <a:lnTo>
                  <a:pt x="0" y="130459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4" name="Freeform 4"/>
          <p:cNvSpPr/>
          <p:nvPr/>
        </p:nvSpPr>
        <p:spPr>
          <a:xfrm>
            <a:off x="16662969" y="5574504"/>
            <a:ext cx="2212005" cy="1188267"/>
          </a:xfrm>
          <a:custGeom>
            <a:avLst/>
            <a:gdLst/>
            <a:ahLst/>
            <a:cxnLst/>
            <a:rect l="l" t="t" r="r" b="b"/>
            <a:pathLst>
              <a:path w="2212005" h="1188267">
                <a:moveTo>
                  <a:pt x="0" y="0"/>
                </a:moveTo>
                <a:lnTo>
                  <a:pt x="2212005" y="0"/>
                </a:lnTo>
                <a:lnTo>
                  <a:pt x="2212005" y="1188268"/>
                </a:lnTo>
                <a:lnTo>
                  <a:pt x="0" y="1188268"/>
                </a:lnTo>
                <a:lnTo>
                  <a:pt x="0" y="0"/>
                </a:lnTo>
                <a:close/>
              </a:path>
            </a:pathLst>
          </a:custGeom>
          <a:blipFill>
            <a:blip r:embed="rId4">
              <a:alphaModFix amt="93000"/>
              <a:extLst>
                <a:ext uri="{96DAC541-7B7A-43D3-8B79-37D633B846F1}">
                  <asvg:svgBlip xmlns:asvg="http://schemas.microsoft.com/office/drawing/2016/SVG/main" r:embed="rId5"/>
                </a:ext>
              </a:extLst>
            </a:blip>
            <a:stretch>
              <a:fillRect l="-19638" t="-66784" r="-177516" b="-213390"/>
            </a:stretch>
          </a:blipFill>
        </p:spPr>
      </p:sp>
      <p:sp>
        <p:nvSpPr>
          <p:cNvPr id="5" name="TextBox 5"/>
          <p:cNvSpPr txBox="1"/>
          <p:nvPr/>
        </p:nvSpPr>
        <p:spPr>
          <a:xfrm>
            <a:off x="1749367" y="1955800"/>
            <a:ext cx="15037938" cy="7677150"/>
          </a:xfrm>
          <a:prstGeom prst="rect">
            <a:avLst/>
          </a:prstGeom>
        </p:spPr>
        <p:txBody>
          <a:bodyPr lIns="0" tIns="0" rIns="0" bIns="0" rtlCol="0" anchor="t">
            <a:spAutoFit/>
          </a:bodyPr>
          <a:lstStyle/>
          <a:p>
            <a:pPr algn="ctr">
              <a:lnSpc>
                <a:spcPts val="6750"/>
              </a:lnSpc>
            </a:pPr>
            <a:r>
              <a:rPr lang="en-US" sz="4500" spc="166" dirty="0">
                <a:solidFill>
                  <a:srgbClr val="5C7635"/>
                </a:solidFill>
                <a:latin typeface="Marykate"/>
              </a:rPr>
              <a:t>1. Dibuat </a:t>
            </a:r>
            <a:r>
              <a:rPr lang="en-US" sz="4500" spc="166" dirty="0" err="1">
                <a:solidFill>
                  <a:srgbClr val="5C7635"/>
                </a:solidFill>
                <a:latin typeface="Marykate"/>
              </a:rPr>
              <a:t>fitur</a:t>
            </a:r>
            <a:r>
              <a:rPr lang="en-US" sz="4500" spc="166" dirty="0">
                <a:solidFill>
                  <a:srgbClr val="5C7635"/>
                </a:solidFill>
                <a:latin typeface="Marykate"/>
              </a:rPr>
              <a:t> yang </a:t>
            </a:r>
            <a:r>
              <a:rPr lang="en-US" sz="4500" spc="166" dirty="0" err="1">
                <a:solidFill>
                  <a:srgbClr val="5C7635"/>
                </a:solidFill>
                <a:latin typeface="Marykate"/>
              </a:rPr>
              <a:t>memungkinkan</a:t>
            </a:r>
            <a:r>
              <a:rPr lang="en-US" sz="4500" spc="166" dirty="0">
                <a:solidFill>
                  <a:srgbClr val="5C7635"/>
                </a:solidFill>
                <a:latin typeface="Marykate"/>
              </a:rPr>
              <a:t> </a:t>
            </a:r>
            <a:r>
              <a:rPr lang="en-US" sz="4500" spc="166" dirty="0" err="1">
                <a:solidFill>
                  <a:srgbClr val="5C7635"/>
                </a:solidFill>
                <a:latin typeface="Marykate"/>
              </a:rPr>
              <a:t>pengguna</a:t>
            </a:r>
            <a:r>
              <a:rPr lang="en-US" sz="4500" spc="166" dirty="0">
                <a:solidFill>
                  <a:srgbClr val="5C7635"/>
                </a:solidFill>
                <a:latin typeface="Marykate"/>
              </a:rPr>
              <a:t> untuk </a:t>
            </a:r>
            <a:r>
              <a:rPr lang="en-US" sz="4500" spc="166" dirty="0" err="1">
                <a:solidFill>
                  <a:srgbClr val="5C7635"/>
                </a:solidFill>
                <a:latin typeface="Marykate"/>
              </a:rPr>
              <a:t>mengubah</a:t>
            </a:r>
            <a:r>
              <a:rPr lang="en-US" sz="4500" spc="166" dirty="0">
                <a:solidFill>
                  <a:srgbClr val="5C7635"/>
                </a:solidFill>
                <a:latin typeface="Marykate"/>
              </a:rPr>
              <a:t> identitas website secara langsung </a:t>
            </a:r>
            <a:r>
              <a:rPr lang="en-US" sz="4500" spc="166" dirty="0" err="1">
                <a:solidFill>
                  <a:srgbClr val="5C7635"/>
                </a:solidFill>
                <a:latin typeface="Marykate"/>
              </a:rPr>
              <a:t>tanpa</a:t>
            </a:r>
            <a:r>
              <a:rPr lang="en-US" sz="4500" spc="166" dirty="0">
                <a:solidFill>
                  <a:srgbClr val="5C7635"/>
                </a:solidFill>
                <a:latin typeface="Marykate"/>
              </a:rPr>
              <a:t> </a:t>
            </a:r>
            <a:r>
              <a:rPr lang="en-US" sz="4500" spc="166" dirty="0" err="1">
                <a:solidFill>
                  <a:srgbClr val="5C7635"/>
                </a:solidFill>
                <a:latin typeface="Marykate"/>
              </a:rPr>
              <a:t>harus</a:t>
            </a:r>
            <a:r>
              <a:rPr lang="en-US" sz="4500" spc="166" dirty="0">
                <a:solidFill>
                  <a:srgbClr val="5C7635"/>
                </a:solidFill>
                <a:latin typeface="Marykate"/>
              </a:rPr>
              <a:t> </a:t>
            </a:r>
            <a:r>
              <a:rPr lang="en-US" sz="4500" spc="166" dirty="0" err="1">
                <a:solidFill>
                  <a:srgbClr val="5C7635"/>
                </a:solidFill>
                <a:latin typeface="Marykate"/>
              </a:rPr>
              <a:t>merubah</a:t>
            </a:r>
            <a:r>
              <a:rPr lang="en-US" sz="4500" spc="166" dirty="0">
                <a:solidFill>
                  <a:srgbClr val="5C7635"/>
                </a:solidFill>
                <a:latin typeface="Marykate"/>
              </a:rPr>
              <a:t> source code.</a:t>
            </a:r>
          </a:p>
          <a:p>
            <a:pPr algn="ctr">
              <a:lnSpc>
                <a:spcPts val="6750"/>
              </a:lnSpc>
            </a:pPr>
            <a:r>
              <a:rPr lang="en-US" sz="4500" spc="166" dirty="0">
                <a:solidFill>
                  <a:srgbClr val="5C7635"/>
                </a:solidFill>
                <a:latin typeface="Marykate"/>
              </a:rPr>
              <a:t>2. </a:t>
            </a:r>
            <a:r>
              <a:rPr lang="en-US" sz="4500" spc="166" dirty="0" err="1">
                <a:solidFill>
                  <a:srgbClr val="5C7635"/>
                </a:solidFill>
                <a:latin typeface="Marykate"/>
              </a:rPr>
              <a:t>Ditambahkan</a:t>
            </a:r>
            <a:r>
              <a:rPr lang="en-US" sz="4500" spc="166" dirty="0">
                <a:solidFill>
                  <a:srgbClr val="5C7635"/>
                </a:solidFill>
                <a:latin typeface="Marykate"/>
              </a:rPr>
              <a:t> </a:t>
            </a:r>
            <a:r>
              <a:rPr lang="en-US" sz="4500" spc="166" dirty="0" err="1">
                <a:solidFill>
                  <a:srgbClr val="5C7635"/>
                </a:solidFill>
                <a:latin typeface="Marykate"/>
              </a:rPr>
              <a:t>fitur</a:t>
            </a:r>
            <a:r>
              <a:rPr lang="en-US" sz="4500" spc="166" dirty="0">
                <a:solidFill>
                  <a:srgbClr val="5C7635"/>
                </a:solidFill>
                <a:latin typeface="Marykate"/>
              </a:rPr>
              <a:t> </a:t>
            </a:r>
            <a:r>
              <a:rPr lang="en-US" sz="4500" spc="166" dirty="0" err="1">
                <a:solidFill>
                  <a:srgbClr val="5C7635"/>
                </a:solidFill>
                <a:latin typeface="Marykate"/>
              </a:rPr>
              <a:t>pesan</a:t>
            </a:r>
            <a:r>
              <a:rPr lang="en-US" sz="4500" spc="166" dirty="0">
                <a:solidFill>
                  <a:srgbClr val="5C7635"/>
                </a:solidFill>
                <a:latin typeface="Marykate"/>
              </a:rPr>
              <a:t> yang </a:t>
            </a:r>
            <a:r>
              <a:rPr lang="en-US" sz="4500" spc="166" dirty="0" err="1">
                <a:solidFill>
                  <a:srgbClr val="5C7635"/>
                </a:solidFill>
                <a:latin typeface="Marykate"/>
              </a:rPr>
              <a:t>memungkinkan</a:t>
            </a:r>
            <a:r>
              <a:rPr lang="en-US" sz="4500" spc="166" dirty="0">
                <a:solidFill>
                  <a:srgbClr val="5C7635"/>
                </a:solidFill>
                <a:latin typeface="Marykate"/>
              </a:rPr>
              <a:t> </a:t>
            </a:r>
            <a:r>
              <a:rPr lang="en-US" sz="4500" spc="166" dirty="0" err="1">
                <a:solidFill>
                  <a:srgbClr val="5C7635"/>
                </a:solidFill>
                <a:latin typeface="Marykate"/>
              </a:rPr>
              <a:t>pengunjung</a:t>
            </a:r>
            <a:r>
              <a:rPr lang="en-US" sz="4500" spc="166" dirty="0">
                <a:solidFill>
                  <a:srgbClr val="5C7635"/>
                </a:solidFill>
                <a:latin typeface="Marykate"/>
              </a:rPr>
              <a:t> web </a:t>
            </a:r>
            <a:r>
              <a:rPr lang="en-US" sz="4500" spc="166" dirty="0" err="1">
                <a:solidFill>
                  <a:srgbClr val="5C7635"/>
                </a:solidFill>
                <a:latin typeface="Marykate"/>
              </a:rPr>
              <a:t>mengirim</a:t>
            </a:r>
            <a:r>
              <a:rPr lang="en-US" sz="4500" spc="166" dirty="0">
                <a:solidFill>
                  <a:srgbClr val="5C7635"/>
                </a:solidFill>
                <a:latin typeface="Marykate"/>
              </a:rPr>
              <a:t> </a:t>
            </a:r>
            <a:r>
              <a:rPr lang="en-US" sz="4500" spc="166" dirty="0" err="1">
                <a:solidFill>
                  <a:srgbClr val="5C7635"/>
                </a:solidFill>
                <a:latin typeface="Marykate"/>
              </a:rPr>
              <a:t>pesan</a:t>
            </a:r>
            <a:r>
              <a:rPr lang="en-US" sz="4500" spc="166" dirty="0">
                <a:solidFill>
                  <a:srgbClr val="5C7635"/>
                </a:solidFill>
                <a:latin typeface="Marykate"/>
              </a:rPr>
              <a:t> </a:t>
            </a:r>
            <a:r>
              <a:rPr lang="en-US" sz="4500" spc="166" dirty="0" err="1">
                <a:solidFill>
                  <a:srgbClr val="5C7635"/>
                </a:solidFill>
                <a:latin typeface="Marykate"/>
              </a:rPr>
              <a:t>berupa</a:t>
            </a:r>
            <a:r>
              <a:rPr lang="en-US" sz="4500" spc="166" dirty="0">
                <a:solidFill>
                  <a:srgbClr val="5C7635"/>
                </a:solidFill>
                <a:latin typeface="Marykate"/>
              </a:rPr>
              <a:t> email </a:t>
            </a:r>
            <a:r>
              <a:rPr lang="en-US" sz="4500" spc="166" dirty="0" err="1">
                <a:solidFill>
                  <a:srgbClr val="5C7635"/>
                </a:solidFill>
                <a:latin typeface="Marykate"/>
              </a:rPr>
              <a:t>kepada</a:t>
            </a:r>
            <a:r>
              <a:rPr lang="en-US" sz="4500" spc="166" dirty="0">
                <a:solidFill>
                  <a:srgbClr val="5C7635"/>
                </a:solidFill>
                <a:latin typeface="Marykate"/>
              </a:rPr>
              <a:t> </a:t>
            </a:r>
            <a:r>
              <a:rPr lang="en-US" sz="4500" spc="166" dirty="0" err="1">
                <a:solidFill>
                  <a:srgbClr val="5C7635"/>
                </a:solidFill>
                <a:latin typeface="Marykate"/>
              </a:rPr>
              <a:t>pengelola</a:t>
            </a:r>
            <a:r>
              <a:rPr lang="en-US" sz="4500" spc="166" dirty="0">
                <a:solidFill>
                  <a:srgbClr val="5C7635"/>
                </a:solidFill>
                <a:latin typeface="Marykate"/>
              </a:rPr>
              <a:t> website, </a:t>
            </a:r>
            <a:r>
              <a:rPr lang="en-US" sz="4500" spc="166" dirty="0" err="1">
                <a:solidFill>
                  <a:srgbClr val="5C7635"/>
                </a:solidFill>
                <a:latin typeface="Marykate"/>
              </a:rPr>
              <a:t>serta</a:t>
            </a:r>
            <a:r>
              <a:rPr lang="en-US" sz="4500" spc="166" dirty="0">
                <a:solidFill>
                  <a:srgbClr val="5C7635"/>
                </a:solidFill>
                <a:latin typeface="Marykate"/>
              </a:rPr>
              <a:t> </a:t>
            </a:r>
            <a:r>
              <a:rPr lang="en-US" sz="4500" spc="166" dirty="0" err="1">
                <a:solidFill>
                  <a:srgbClr val="5C7635"/>
                </a:solidFill>
                <a:latin typeface="Marykate"/>
              </a:rPr>
              <a:t>pengelola</a:t>
            </a:r>
            <a:r>
              <a:rPr lang="en-US" sz="4500" spc="166" dirty="0">
                <a:solidFill>
                  <a:srgbClr val="5C7635"/>
                </a:solidFill>
                <a:latin typeface="Marykate"/>
              </a:rPr>
              <a:t> dapat </a:t>
            </a:r>
            <a:r>
              <a:rPr lang="en-US" sz="4500" spc="166" dirty="0" err="1">
                <a:solidFill>
                  <a:srgbClr val="5C7635"/>
                </a:solidFill>
                <a:latin typeface="Marykate"/>
              </a:rPr>
              <a:t>membalas</a:t>
            </a:r>
            <a:r>
              <a:rPr lang="en-US" sz="4500" spc="166" dirty="0">
                <a:solidFill>
                  <a:srgbClr val="5C7635"/>
                </a:solidFill>
                <a:latin typeface="Marykate"/>
              </a:rPr>
              <a:t> </a:t>
            </a:r>
            <a:r>
              <a:rPr lang="en-US" sz="4500" spc="166" dirty="0" err="1">
                <a:solidFill>
                  <a:srgbClr val="5C7635"/>
                </a:solidFill>
                <a:latin typeface="Marykate"/>
              </a:rPr>
              <a:t>pesan</a:t>
            </a:r>
            <a:r>
              <a:rPr lang="en-US" sz="4500" spc="166" dirty="0">
                <a:solidFill>
                  <a:srgbClr val="5C7635"/>
                </a:solidFill>
                <a:latin typeface="Marykate"/>
              </a:rPr>
              <a:t> melalui </a:t>
            </a:r>
            <a:r>
              <a:rPr lang="en-US" sz="4500" spc="166" dirty="0" err="1">
                <a:solidFill>
                  <a:srgbClr val="5C7635"/>
                </a:solidFill>
                <a:latin typeface="Marykate"/>
              </a:rPr>
              <a:t>halaman</a:t>
            </a:r>
            <a:r>
              <a:rPr lang="en-US" sz="4500" spc="166" dirty="0">
                <a:solidFill>
                  <a:srgbClr val="5C7635"/>
                </a:solidFill>
                <a:latin typeface="Marykate"/>
              </a:rPr>
              <a:t> admin.</a:t>
            </a:r>
          </a:p>
          <a:p>
            <a:pPr algn="ctr">
              <a:lnSpc>
                <a:spcPts val="6750"/>
              </a:lnSpc>
            </a:pPr>
            <a:r>
              <a:rPr lang="en-US" sz="4500" spc="166" dirty="0">
                <a:solidFill>
                  <a:srgbClr val="5C7635"/>
                </a:solidFill>
                <a:latin typeface="Marykate"/>
              </a:rPr>
              <a:t>3. </a:t>
            </a:r>
            <a:r>
              <a:rPr lang="en-US" sz="4500" spc="166" dirty="0" err="1">
                <a:solidFill>
                  <a:srgbClr val="5C7635"/>
                </a:solidFill>
                <a:latin typeface="Marykate"/>
              </a:rPr>
              <a:t>Pengembangan</a:t>
            </a:r>
            <a:r>
              <a:rPr lang="en-US" sz="4500" spc="166" dirty="0">
                <a:solidFill>
                  <a:srgbClr val="5C7635"/>
                </a:solidFill>
                <a:latin typeface="Marykate"/>
              </a:rPr>
              <a:t> aplikasi Content Management System yang </a:t>
            </a:r>
            <a:r>
              <a:rPr lang="en-US" sz="4500" spc="166" dirty="0" err="1">
                <a:solidFill>
                  <a:srgbClr val="5C7635"/>
                </a:solidFill>
                <a:latin typeface="Marykate"/>
              </a:rPr>
              <a:t>memungkinkan</a:t>
            </a:r>
            <a:r>
              <a:rPr lang="en-US" sz="4500" spc="166" dirty="0">
                <a:solidFill>
                  <a:srgbClr val="5C7635"/>
                </a:solidFill>
                <a:latin typeface="Marykate"/>
              </a:rPr>
              <a:t> interaksi </a:t>
            </a:r>
            <a:r>
              <a:rPr lang="en-US" sz="4500" spc="166" dirty="0" err="1">
                <a:solidFill>
                  <a:srgbClr val="5C7635"/>
                </a:solidFill>
                <a:latin typeface="Marykate"/>
              </a:rPr>
              <a:t>antara</a:t>
            </a:r>
            <a:r>
              <a:rPr lang="en-US" sz="4500" spc="166" dirty="0">
                <a:solidFill>
                  <a:srgbClr val="5C7635"/>
                </a:solidFill>
                <a:latin typeface="Marykate"/>
              </a:rPr>
              <a:t> </a:t>
            </a:r>
            <a:r>
              <a:rPr lang="en-US" sz="4500" spc="166" dirty="0" err="1">
                <a:solidFill>
                  <a:srgbClr val="5C7635"/>
                </a:solidFill>
                <a:latin typeface="Marykate"/>
              </a:rPr>
              <a:t>pengguna</a:t>
            </a:r>
            <a:r>
              <a:rPr lang="en-US" sz="4500" spc="166" dirty="0">
                <a:solidFill>
                  <a:srgbClr val="5C7635"/>
                </a:solidFill>
                <a:latin typeface="Marykate"/>
              </a:rPr>
              <a:t> dan </a:t>
            </a:r>
            <a:r>
              <a:rPr lang="en-US" sz="4500" spc="166" dirty="0" err="1">
                <a:solidFill>
                  <a:srgbClr val="5C7635"/>
                </a:solidFill>
                <a:latin typeface="Marykate"/>
              </a:rPr>
              <a:t>instansi</a:t>
            </a:r>
            <a:r>
              <a:rPr lang="en-US" sz="4500" spc="166" dirty="0">
                <a:solidFill>
                  <a:srgbClr val="5C7635"/>
                </a:solidFill>
                <a:latin typeface="Marykate"/>
              </a:rPr>
              <a:t> </a:t>
            </a:r>
            <a:r>
              <a:rPr lang="en-US" sz="4500" spc="166" dirty="0" err="1">
                <a:solidFill>
                  <a:srgbClr val="5C7635"/>
                </a:solidFill>
                <a:latin typeface="Marykate"/>
              </a:rPr>
              <a:t>pemerintahan</a:t>
            </a:r>
            <a:r>
              <a:rPr lang="en-US" sz="4500" spc="166" dirty="0">
                <a:solidFill>
                  <a:srgbClr val="5C7635"/>
                </a:solidFill>
                <a:latin typeface="Marykate"/>
              </a:rPr>
              <a:t> melalui </a:t>
            </a:r>
            <a:r>
              <a:rPr lang="en-US" sz="4500" spc="166" dirty="0" err="1">
                <a:solidFill>
                  <a:srgbClr val="5C7635"/>
                </a:solidFill>
                <a:latin typeface="Marykate"/>
              </a:rPr>
              <a:t>fitur</a:t>
            </a:r>
            <a:r>
              <a:rPr lang="en-US" sz="4500" spc="166" dirty="0">
                <a:solidFill>
                  <a:srgbClr val="5C7635"/>
                </a:solidFill>
                <a:latin typeface="Marykate"/>
              </a:rPr>
              <a:t> </a:t>
            </a:r>
            <a:r>
              <a:rPr lang="en-US" sz="4500" spc="166" dirty="0" err="1">
                <a:solidFill>
                  <a:srgbClr val="5C7635"/>
                </a:solidFill>
                <a:latin typeface="Marykate"/>
              </a:rPr>
              <a:t>pesan</a:t>
            </a:r>
            <a:r>
              <a:rPr lang="en-US" sz="4500" spc="166" dirty="0">
                <a:solidFill>
                  <a:srgbClr val="5C7635"/>
                </a:solidFill>
                <a:latin typeface="Marykate"/>
              </a:rPr>
              <a:t> dan </a:t>
            </a:r>
            <a:r>
              <a:rPr lang="en-US" sz="4500" spc="166" dirty="0" err="1">
                <a:solidFill>
                  <a:srgbClr val="5C7635"/>
                </a:solidFill>
                <a:latin typeface="Marykate"/>
              </a:rPr>
              <a:t>komentar</a:t>
            </a:r>
            <a:r>
              <a:rPr lang="en-US" sz="4500" spc="166" dirty="0">
                <a:solidFill>
                  <a:srgbClr val="5C7635"/>
                </a:solidFill>
                <a:latin typeface="Marykate"/>
              </a:rPr>
              <a:t>, sehingga </a:t>
            </a:r>
            <a:r>
              <a:rPr lang="en-US" sz="4500" spc="166" dirty="0" err="1">
                <a:solidFill>
                  <a:srgbClr val="5C7635"/>
                </a:solidFill>
                <a:latin typeface="Marykate"/>
              </a:rPr>
              <a:t>meningkatkan</a:t>
            </a:r>
            <a:r>
              <a:rPr lang="en-US" sz="4500" spc="166" dirty="0">
                <a:solidFill>
                  <a:srgbClr val="5C7635"/>
                </a:solidFill>
                <a:latin typeface="Marykate"/>
              </a:rPr>
              <a:t> </a:t>
            </a:r>
            <a:r>
              <a:rPr lang="en-US" sz="4500" spc="166" dirty="0" err="1">
                <a:solidFill>
                  <a:srgbClr val="5C7635"/>
                </a:solidFill>
                <a:latin typeface="Marykate"/>
              </a:rPr>
              <a:t>kualitas</a:t>
            </a:r>
            <a:r>
              <a:rPr lang="en-US" sz="4500" spc="166" dirty="0">
                <a:solidFill>
                  <a:srgbClr val="5C7635"/>
                </a:solidFill>
                <a:latin typeface="Marykate"/>
              </a:rPr>
              <a:t> </a:t>
            </a:r>
            <a:r>
              <a:rPr lang="en-US" sz="4500" spc="166" dirty="0" err="1">
                <a:solidFill>
                  <a:srgbClr val="5C7635"/>
                </a:solidFill>
                <a:latin typeface="Marykate"/>
              </a:rPr>
              <a:t>pelayanan</a:t>
            </a:r>
            <a:r>
              <a:rPr lang="en-US" sz="4500" spc="166" dirty="0">
                <a:solidFill>
                  <a:srgbClr val="5C7635"/>
                </a:solidFill>
                <a:latin typeface="Marykate"/>
              </a:rPr>
              <a:t> </a:t>
            </a:r>
            <a:r>
              <a:rPr lang="en-US" sz="4500" spc="166" dirty="0" err="1">
                <a:solidFill>
                  <a:srgbClr val="5C7635"/>
                </a:solidFill>
                <a:latin typeface="Marykate"/>
              </a:rPr>
              <a:t>terhadap</a:t>
            </a:r>
            <a:r>
              <a:rPr lang="en-US" sz="4500" spc="166" dirty="0">
                <a:solidFill>
                  <a:srgbClr val="5C7635"/>
                </a:solidFill>
                <a:latin typeface="Marykate"/>
              </a:rPr>
              <a:t> </a:t>
            </a:r>
            <a:r>
              <a:rPr lang="en-US" sz="4500" spc="166" dirty="0" err="1">
                <a:solidFill>
                  <a:srgbClr val="5C7635"/>
                </a:solidFill>
                <a:latin typeface="Marykate"/>
              </a:rPr>
              <a:t>masyarakat</a:t>
            </a:r>
            <a:r>
              <a:rPr lang="en-US" sz="4500" spc="166" dirty="0">
                <a:solidFill>
                  <a:srgbClr val="5C7635"/>
                </a:solidFill>
                <a:latin typeface="Marykate"/>
              </a:rPr>
              <a:t>.</a:t>
            </a:r>
          </a:p>
        </p:txBody>
      </p:sp>
      <p:sp>
        <p:nvSpPr>
          <p:cNvPr id="6" name="Freeform 6"/>
          <p:cNvSpPr/>
          <p:nvPr/>
        </p:nvSpPr>
        <p:spPr>
          <a:xfrm>
            <a:off x="-728396" y="5637095"/>
            <a:ext cx="3514193" cy="3086100"/>
          </a:xfrm>
          <a:custGeom>
            <a:avLst/>
            <a:gdLst/>
            <a:ahLst/>
            <a:cxnLst/>
            <a:rect l="l" t="t" r="r" b="b"/>
            <a:pathLst>
              <a:path w="3514193" h="3086100">
                <a:moveTo>
                  <a:pt x="0" y="0"/>
                </a:moveTo>
                <a:lnTo>
                  <a:pt x="3514192" y="0"/>
                </a:lnTo>
                <a:lnTo>
                  <a:pt x="3514192" y="3086100"/>
                </a:lnTo>
                <a:lnTo>
                  <a:pt x="0" y="3086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65068" y="5637095"/>
            <a:ext cx="4445863" cy="3484445"/>
          </a:xfrm>
          <a:custGeom>
            <a:avLst/>
            <a:gdLst/>
            <a:ahLst/>
            <a:cxnLst/>
            <a:rect l="l" t="t" r="r" b="b"/>
            <a:pathLst>
              <a:path w="4445863" h="3484445">
                <a:moveTo>
                  <a:pt x="0" y="0"/>
                </a:moveTo>
                <a:lnTo>
                  <a:pt x="4445864" y="0"/>
                </a:lnTo>
                <a:lnTo>
                  <a:pt x="4445864" y="3484445"/>
                </a:lnTo>
                <a:lnTo>
                  <a:pt x="0" y="3484445"/>
                </a:lnTo>
                <a:lnTo>
                  <a:pt x="0" y="0"/>
                </a:lnTo>
                <a:close/>
              </a:path>
            </a:pathLst>
          </a:custGeom>
          <a:blipFill>
            <a:blip r:embed="rId8"/>
            <a:stretch>
              <a:fillRect/>
            </a:stretch>
          </a:blipFill>
        </p:spPr>
      </p:sp>
      <p:sp>
        <p:nvSpPr>
          <p:cNvPr id="8" name="TextBox 8"/>
          <p:cNvSpPr txBox="1"/>
          <p:nvPr/>
        </p:nvSpPr>
        <p:spPr>
          <a:xfrm>
            <a:off x="1028700" y="885825"/>
            <a:ext cx="16230600" cy="1203325"/>
          </a:xfrm>
          <a:prstGeom prst="rect">
            <a:avLst/>
          </a:prstGeom>
        </p:spPr>
        <p:txBody>
          <a:bodyPr lIns="0" tIns="0" rIns="0" bIns="0" rtlCol="0" anchor="t">
            <a:spAutoFit/>
          </a:bodyPr>
          <a:lstStyle/>
          <a:p>
            <a:pPr algn="ctr">
              <a:lnSpc>
                <a:spcPts val="9799"/>
              </a:lnSpc>
              <a:spcBef>
                <a:spcPct val="0"/>
              </a:spcBef>
            </a:pPr>
            <a:r>
              <a:rPr lang="en-US" sz="6999" spc="258">
                <a:solidFill>
                  <a:srgbClr val="5C7635"/>
                </a:solidFill>
                <a:latin typeface="Marykate"/>
              </a:rPr>
              <a:t>PROBLEM SOLVING [PENYELESAIAN MASALAH]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493</Words>
  <Application>Microsoft Office PowerPoint</Application>
  <PresentationFormat>Custom</PresentationFormat>
  <Paragraphs>50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Marykate</vt:lpstr>
      <vt:lpstr>Calibri</vt:lpstr>
      <vt:lpstr>Hero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Rpl rieview</dc:title>
  <dc:creator>Joyy</dc:creator>
  <cp:lastModifiedBy>fauzi barkah</cp:lastModifiedBy>
  <cp:revision>3</cp:revision>
  <dcterms:created xsi:type="dcterms:W3CDTF">2006-08-16T00:00:00Z</dcterms:created>
  <dcterms:modified xsi:type="dcterms:W3CDTF">2024-03-04T07:12:12Z</dcterms:modified>
  <dc:identifier>DAF-c3TcaNQ</dc:identifier>
</cp:coreProperties>
</file>